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7" r:id="rId3"/>
    <p:sldId id="261" r:id="rId4"/>
    <p:sldId id="259" r:id="rId5"/>
  </p:sldIdLst>
  <p:sldSz cx="9906000" cy="6858000" type="A4"/>
  <p:notesSz cx="9926638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386" userDrawn="1">
          <p15:clr>
            <a:srgbClr val="A4A3A4"/>
          </p15:clr>
        </p15:guide>
        <p15:guide id="4" pos="4294" userDrawn="1">
          <p15:clr>
            <a:srgbClr val="A4A3A4"/>
          </p15:clr>
        </p15:guide>
        <p15:guide id="5" pos="393" userDrawn="1">
          <p15:clr>
            <a:srgbClr val="A4A3A4"/>
          </p15:clr>
        </p15:guide>
        <p15:guide id="6" pos="7015" userDrawn="1">
          <p15:clr>
            <a:srgbClr val="A4A3A4"/>
          </p15:clr>
        </p15:guide>
        <p15:guide id="7" pos="2026" userDrawn="1">
          <p15:clr>
            <a:srgbClr val="A4A3A4"/>
          </p15:clr>
        </p15:guide>
        <p15:guide id="8" pos="5677" userDrawn="1">
          <p15:clr>
            <a:srgbClr val="A4A3A4"/>
          </p15:clr>
        </p15:guide>
        <p15:guide id="9" orient="horz" pos="663" userDrawn="1">
          <p15:clr>
            <a:srgbClr val="A4A3A4"/>
          </p15:clr>
        </p15:guide>
        <p15:guide id="10" orient="horz" pos="411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E6C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763" autoAdjust="0"/>
    <p:restoredTop sz="86445" autoAdjust="0"/>
  </p:normalViewPr>
  <p:slideViewPr>
    <p:cSldViewPr snapToGrid="0">
      <p:cViewPr>
        <p:scale>
          <a:sx n="90" d="100"/>
          <a:sy n="90" d="100"/>
        </p:scale>
        <p:origin x="-84" y="-498"/>
      </p:cViewPr>
      <p:guideLst>
        <p:guide orient="horz" pos="2160"/>
        <p:guide orient="horz" pos="663"/>
        <p:guide orient="horz" pos="4110"/>
        <p:guide pos="5062"/>
        <p:guide pos="2751"/>
        <p:guide pos="3489"/>
        <p:guide pos="319"/>
        <p:guide pos="5700"/>
        <p:guide pos="1646"/>
        <p:guide pos="4613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howGuides="1">
      <p:cViewPr varScale="1">
        <p:scale>
          <a:sx n="119" d="100"/>
          <a:sy n="119" d="100"/>
        </p:scale>
        <p:origin x="-1998" y="-114"/>
      </p:cViewPr>
      <p:guideLst>
        <p:guide orient="horz" pos="2141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05D0CD-895B-448F-9C5D-172F46A34D9E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308350" y="850900"/>
            <a:ext cx="3309938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0141A7-A806-47C0-92A2-00475863BD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941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141A7-A806-47C0-92A2-00475863BD9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777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308350" y="850900"/>
            <a:ext cx="3309938" cy="22923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141A7-A806-47C0-92A2-00475863BD9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3977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308350" y="850900"/>
            <a:ext cx="3309938" cy="22923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141A7-A806-47C0-92A2-00475863BD9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3977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308350" y="850900"/>
            <a:ext cx="3309938" cy="22923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0141A7-A806-47C0-92A2-00475863BD9A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3977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2108-BF1D-4AC9-93EC-536A33E47CBB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11D6-926F-4560-87F3-A5D323E9B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760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2108-BF1D-4AC9-93EC-536A33E47CBB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11D6-926F-4560-87F3-A5D323E9B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7242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2108-BF1D-4AC9-93EC-536A33E47CBB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11D6-926F-4560-87F3-A5D323E9B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90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2108-BF1D-4AC9-93EC-536A33E47CBB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11D6-926F-4560-87F3-A5D323E9B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5185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41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6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2108-BF1D-4AC9-93EC-536A33E47CBB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11D6-926F-4560-87F3-A5D323E9B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39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2108-BF1D-4AC9-93EC-536A33E47CBB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11D6-926F-4560-87F3-A5D323E9B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3005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9" y="365128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2108-BF1D-4AC9-93EC-536A33E47CBB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11D6-926F-4560-87F3-A5D323E9B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628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2108-BF1D-4AC9-93EC-536A33E47CBB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11D6-926F-4560-87F3-A5D323E9B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951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2108-BF1D-4AC9-93EC-536A33E47CBB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11D6-926F-4560-87F3-A5D323E9B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013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1" y="987428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2108-BF1D-4AC9-93EC-536A33E47CBB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11D6-926F-4560-87F3-A5D323E9B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158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9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1" y="987428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9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2108-BF1D-4AC9-93EC-536A33E47CBB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011D6-926F-4560-87F3-A5D323E9B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227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E2108-BF1D-4AC9-93EC-536A33E47CBB}" type="datetimeFigureOut">
              <a:rPr kumimoji="1" lang="ja-JP" altLang="en-US" smtClean="0"/>
              <a:t>2017/5/18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3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011D6-926F-4560-87F3-A5D323E9B3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324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사각형 13"/>
          <p:cNvSpPr/>
          <p:nvPr/>
        </p:nvSpPr>
        <p:spPr>
          <a:xfrm>
            <a:off x="390472" y="731913"/>
            <a:ext cx="4261137" cy="2106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81066" y="847409"/>
            <a:ext cx="4261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>
                <a:latin typeface="굴림"/>
                <a:ea typeface="굴림"/>
              </a:rPr>
              <a:t>◈ </a:t>
            </a:r>
            <a:r>
              <a:rPr kumimoji="1" lang="en-US" altLang="ko-KR" b="1" dirty="0" smtClean="0"/>
              <a:t> </a:t>
            </a:r>
            <a:r>
              <a:rPr lang="ko-KR" altLang="en-US" b="1" dirty="0" smtClean="0"/>
              <a:t>국내선교부  </a:t>
            </a:r>
            <a:r>
              <a:rPr lang="ko-KR" altLang="en-US" b="1" dirty="0" err="1" smtClean="0"/>
              <a:t>알림방</a:t>
            </a:r>
            <a:r>
              <a:rPr kumimoji="1" lang="ko-KR" altLang="en-US" b="1" dirty="0" smtClean="0"/>
              <a:t> </a:t>
            </a:r>
            <a:r>
              <a:rPr kumimoji="1" lang="ko-KR" altLang="en-US" b="1" dirty="0" smtClean="0">
                <a:latin typeface="굴림"/>
                <a:ea typeface="굴림"/>
              </a:rPr>
              <a:t>◈</a:t>
            </a:r>
            <a:endParaRPr kumimoji="1" lang="ja-JP" altLang="en-US" b="1" dirty="0"/>
          </a:p>
        </p:txBody>
      </p:sp>
      <p:sp>
        <p:nvSpPr>
          <p:cNvPr id="9" name="テキスト ボックス 8"/>
          <p:cNvSpPr txBox="1"/>
          <p:nvPr/>
        </p:nvSpPr>
        <p:spPr>
          <a:xfrm flipH="1">
            <a:off x="5889411" y="390186"/>
            <a:ext cx="35747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b="1" dirty="0" smtClean="0">
                <a:ln w="1270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ea"/>
              </a:rPr>
              <a:t>마 리 아</a:t>
            </a:r>
            <a:r>
              <a:rPr lang="ko-KR" altLang="en-US" sz="4000" b="1" dirty="0" smtClean="0">
                <a:latin typeface="+mn-ea"/>
              </a:rPr>
              <a:t> </a:t>
            </a:r>
            <a:r>
              <a:rPr lang="ko-KR" altLang="en-US" sz="2000" b="1" dirty="0" err="1" smtClean="0">
                <a:latin typeface="+mn-ea"/>
              </a:rPr>
              <a:t>여선교회</a:t>
            </a:r>
            <a:endParaRPr kumimoji="1" lang="ja-JP" altLang="en-US" sz="2000" b="1" dirty="0">
              <a:latin typeface="+mn-e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467983" y="5812786"/>
            <a:ext cx="2328867" cy="956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ko-KR" altLang="en-US" sz="1200" b="1" dirty="0" smtClean="0">
                <a:latin typeface="+mn-ea"/>
              </a:rPr>
              <a:t>재일대한기독교회 동경교회</a:t>
            </a:r>
            <a:endParaRPr lang="en-US" altLang="ko-KR" sz="1200" b="1" dirty="0" smtClean="0">
              <a:latin typeface="+mn-ea"/>
            </a:endParaRPr>
          </a:p>
          <a:p>
            <a:pPr algn="r">
              <a:lnSpc>
                <a:spcPct val="120000"/>
              </a:lnSpc>
            </a:pPr>
            <a:r>
              <a:rPr lang="ko-KR" altLang="en-US" sz="1200" b="1" dirty="0" smtClean="0">
                <a:latin typeface="+mn-ea"/>
              </a:rPr>
              <a:t>마리아 </a:t>
            </a:r>
            <a:r>
              <a:rPr lang="ko-KR" altLang="en-US" sz="1200" b="1" dirty="0" err="1" smtClean="0">
                <a:latin typeface="+mn-ea"/>
              </a:rPr>
              <a:t>여선교회</a:t>
            </a:r>
            <a:r>
              <a:rPr lang="ko-KR" altLang="en-US" sz="1200" b="1" dirty="0" smtClean="0">
                <a:latin typeface="+mn-ea"/>
              </a:rPr>
              <a:t> 월례회</a:t>
            </a:r>
            <a:endParaRPr lang="en-US" altLang="ko-KR" sz="1200" b="1" dirty="0" smtClean="0">
              <a:latin typeface="+mn-ea"/>
            </a:endParaRPr>
          </a:p>
          <a:p>
            <a:pPr algn="r">
              <a:lnSpc>
                <a:spcPct val="120000"/>
              </a:lnSpc>
            </a:pPr>
            <a:r>
              <a:rPr lang="en-US" altLang="ko-KR" sz="1200" b="1" dirty="0" smtClean="0">
                <a:latin typeface="+mn-ea"/>
              </a:rPr>
              <a:t>2017</a:t>
            </a:r>
            <a:r>
              <a:rPr lang="ko-KR" altLang="en-US" sz="1200" b="1" dirty="0" smtClean="0">
                <a:latin typeface="+mn-ea"/>
              </a:rPr>
              <a:t>년 </a:t>
            </a:r>
            <a:r>
              <a:rPr lang="en-US" altLang="ko-KR" sz="1200" b="1" dirty="0">
                <a:latin typeface="+mn-ea"/>
              </a:rPr>
              <a:t>4</a:t>
            </a:r>
            <a:r>
              <a:rPr lang="ko-KR" altLang="en-US" sz="1200" b="1" dirty="0" smtClean="0">
                <a:latin typeface="+mn-ea"/>
              </a:rPr>
              <a:t>월 </a:t>
            </a:r>
            <a:r>
              <a:rPr lang="en-US" altLang="ko-KR" sz="1200" b="1" dirty="0" smtClean="0">
                <a:latin typeface="+mn-ea"/>
              </a:rPr>
              <a:t>23</a:t>
            </a:r>
            <a:r>
              <a:rPr lang="ko-KR" altLang="en-US" sz="1200" b="1" dirty="0" smtClean="0">
                <a:latin typeface="+mn-ea"/>
              </a:rPr>
              <a:t>일 </a:t>
            </a:r>
            <a:r>
              <a:rPr lang="en-US" altLang="ko-KR" sz="1200" b="1" dirty="0" smtClean="0">
                <a:latin typeface="+mn-ea"/>
              </a:rPr>
              <a:t>3</a:t>
            </a:r>
            <a:r>
              <a:rPr lang="ko-KR" altLang="en-US" sz="1200" b="1" dirty="0" smtClean="0">
                <a:latin typeface="+mn-ea"/>
              </a:rPr>
              <a:t>부 </a:t>
            </a:r>
            <a:r>
              <a:rPr lang="ko-KR" altLang="en-US" sz="1200" b="1" dirty="0" err="1" smtClean="0">
                <a:latin typeface="+mn-ea"/>
              </a:rPr>
              <a:t>예배후</a:t>
            </a:r>
            <a:endParaRPr lang="en-US" altLang="ko-KR" sz="1200" b="1" dirty="0" smtClean="0">
              <a:latin typeface="+mn-ea"/>
            </a:endParaRPr>
          </a:p>
          <a:p>
            <a:pPr algn="r">
              <a:lnSpc>
                <a:spcPct val="120000"/>
              </a:lnSpc>
            </a:pPr>
            <a:r>
              <a:rPr lang="ko-KR" altLang="en-US" sz="1200" b="1" dirty="0" smtClean="0">
                <a:latin typeface="+mn-ea"/>
              </a:rPr>
              <a:t>동경교회 지하 </a:t>
            </a:r>
            <a:r>
              <a:rPr lang="en-US" altLang="ko-KR" sz="1200" b="1" dirty="0" smtClean="0">
                <a:latin typeface="+mn-ea"/>
              </a:rPr>
              <a:t>1</a:t>
            </a:r>
            <a:r>
              <a:rPr lang="ko-KR" altLang="en-US" sz="1200" b="1" dirty="0" smtClean="0">
                <a:latin typeface="+mn-ea"/>
              </a:rPr>
              <a:t>층</a:t>
            </a:r>
            <a:endParaRPr lang="en-US" altLang="ko-KR" sz="1200" b="1" dirty="0" smtClean="0">
              <a:latin typeface="+mn-ea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465708" y="2175869"/>
            <a:ext cx="411757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600" kern="1800" spc="100" dirty="0" smtClean="0"/>
              <a:t> </a:t>
            </a:r>
            <a:r>
              <a:rPr lang="en-US" altLang="ko-KR" sz="1600" spc="200" dirty="0" smtClean="0"/>
              <a:t>                                                </a:t>
            </a:r>
            <a:endParaRPr lang="ko-KR" altLang="en-US" sz="1600" spc="200" dirty="0"/>
          </a:p>
          <a:p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431674" y="914400"/>
            <a:ext cx="4953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altLang="ko-KR" dirty="0"/>
          </a:p>
          <a:p>
            <a:r>
              <a:rPr lang="en-US" altLang="ko-KR" sz="1600" dirty="0" smtClean="0"/>
              <a:t>  </a:t>
            </a:r>
          </a:p>
          <a:p>
            <a:r>
              <a:rPr lang="ko-KR" altLang="en-US" sz="1600" dirty="0" smtClean="0"/>
              <a:t> </a:t>
            </a:r>
            <a:endParaRPr lang="ko-KR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65708" y="1270877"/>
            <a:ext cx="41175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 dirty="0" smtClean="0">
                <a:latin typeface="+mn-ea"/>
              </a:rPr>
              <a:t>3</a:t>
            </a:r>
            <a:r>
              <a:rPr lang="ko-KR" altLang="en-US" sz="1400" b="1" dirty="0" smtClean="0">
                <a:latin typeface="+mn-ea"/>
              </a:rPr>
              <a:t>시 </a:t>
            </a:r>
            <a:r>
              <a:rPr lang="ko-KR" altLang="en-US" sz="1400" b="1" dirty="0" err="1">
                <a:latin typeface="+mn-ea"/>
              </a:rPr>
              <a:t>제</a:t>
            </a:r>
            <a:r>
              <a:rPr lang="ko-KR" altLang="en-US" sz="1400" b="1" dirty="0" err="1" smtClean="0">
                <a:latin typeface="+mn-ea"/>
              </a:rPr>
              <a:t>직회</a:t>
            </a:r>
            <a:endParaRPr lang="ko-KR" altLang="en-US" sz="1400" b="1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ko-KR" sz="1400" b="1" dirty="0">
                <a:latin typeface="+mn-ea"/>
              </a:rPr>
              <a:t> </a:t>
            </a:r>
            <a:r>
              <a:rPr lang="ko-KR" altLang="en-US" sz="1400" b="1" dirty="0" smtClean="0">
                <a:latin typeface="+mn-ea"/>
              </a:rPr>
              <a:t>집사님들의 많은 참석 </a:t>
            </a:r>
            <a:r>
              <a:rPr lang="ko-KR" altLang="en-US" sz="1400" b="1" dirty="0" err="1" smtClean="0">
                <a:latin typeface="+mn-ea"/>
              </a:rPr>
              <a:t>부탁드립니다</a:t>
            </a:r>
            <a:r>
              <a:rPr lang="en-US" altLang="ko-KR" sz="1200" b="1" dirty="0" smtClean="0">
                <a:latin typeface="+mn-ea"/>
              </a:rPr>
              <a:t>.</a:t>
            </a:r>
            <a:endParaRPr lang="en-US" altLang="ko-KR" sz="1400" b="1" dirty="0" smtClean="0">
              <a:latin typeface="+mn-ea"/>
            </a:endParaRPr>
          </a:p>
        </p:txBody>
      </p:sp>
      <p:pic>
        <p:nvPicPr>
          <p:cNvPr id="1026" name="Picture 2" descr="어떤 바보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1450" y="1744274"/>
            <a:ext cx="2818972" cy="2904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5288977" y="4897017"/>
            <a:ext cx="15377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dirty="0" smtClean="0"/>
              <a:t>섬기는 사람들</a:t>
            </a:r>
            <a:endParaRPr lang="ko-KR" altLang="en-US" sz="1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303030" y="5141120"/>
            <a:ext cx="1526380" cy="1643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ko-KR" altLang="en-US" sz="1050" dirty="0" smtClean="0"/>
              <a:t>회</a:t>
            </a:r>
            <a:r>
              <a:rPr lang="ko-KR" altLang="en-US" sz="1000" dirty="0" smtClean="0"/>
              <a:t>    </a:t>
            </a:r>
            <a:r>
              <a:rPr lang="ko-KR" altLang="en-US" sz="1050" dirty="0" smtClean="0"/>
              <a:t> 장</a:t>
            </a:r>
            <a:r>
              <a:rPr lang="en-US" altLang="ko-KR" sz="1050" dirty="0" smtClean="0"/>
              <a:t>:  </a:t>
            </a:r>
            <a:r>
              <a:rPr lang="ko-KR" altLang="en-US" sz="1050" dirty="0" smtClean="0"/>
              <a:t>최지희</a:t>
            </a:r>
            <a:r>
              <a:rPr lang="en-US" altLang="ko-KR" sz="1050" dirty="0" smtClean="0"/>
              <a:t>              </a:t>
            </a:r>
          </a:p>
          <a:p>
            <a:pPr>
              <a:lnSpc>
                <a:spcPct val="120000"/>
              </a:lnSpc>
            </a:pPr>
            <a:r>
              <a:rPr lang="ko-KR" altLang="en-US" sz="1050" dirty="0" smtClean="0"/>
              <a:t>부회장</a:t>
            </a:r>
            <a:r>
              <a:rPr lang="en-US" altLang="ko-KR" sz="1050" dirty="0" smtClean="0"/>
              <a:t>: </a:t>
            </a:r>
            <a:r>
              <a:rPr lang="ko-KR" altLang="en-US" sz="1050" dirty="0" smtClean="0"/>
              <a:t>와다 </a:t>
            </a:r>
            <a:r>
              <a:rPr lang="ko-KR" altLang="en-US" sz="1050" dirty="0" err="1" smtClean="0"/>
              <a:t>유코</a:t>
            </a:r>
            <a:endParaRPr lang="en-US" altLang="ko-KR" sz="1050" dirty="0" smtClean="0"/>
          </a:p>
          <a:p>
            <a:pPr>
              <a:lnSpc>
                <a:spcPct val="120000"/>
              </a:lnSpc>
            </a:pPr>
            <a:r>
              <a:rPr lang="ko-KR" altLang="en-US" sz="1050" dirty="0" smtClean="0"/>
              <a:t>서</a:t>
            </a:r>
            <a:r>
              <a:rPr lang="ko-KR" altLang="en-US" sz="1000" dirty="0" smtClean="0"/>
              <a:t>    </a:t>
            </a:r>
            <a:r>
              <a:rPr lang="ko-KR" altLang="en-US" sz="1050" dirty="0" smtClean="0"/>
              <a:t> 기</a:t>
            </a:r>
            <a:r>
              <a:rPr lang="en-US" altLang="ko-KR" sz="1050" dirty="0" smtClean="0"/>
              <a:t>:  </a:t>
            </a:r>
            <a:r>
              <a:rPr lang="ko-KR" altLang="en-US" sz="1050" dirty="0" smtClean="0"/>
              <a:t>김준모              </a:t>
            </a:r>
            <a:endParaRPr lang="en-US" altLang="ko-KR" sz="1050" dirty="0" smtClean="0"/>
          </a:p>
          <a:p>
            <a:pPr>
              <a:lnSpc>
                <a:spcPct val="120000"/>
              </a:lnSpc>
            </a:pPr>
            <a:r>
              <a:rPr lang="ko-KR" altLang="en-US" sz="1050" dirty="0" smtClean="0"/>
              <a:t>회     계</a:t>
            </a:r>
            <a:r>
              <a:rPr lang="en-US" altLang="ko-KR" sz="1050" dirty="0" smtClean="0"/>
              <a:t>: </a:t>
            </a:r>
            <a:r>
              <a:rPr lang="ko-KR" altLang="en-US" sz="1050" dirty="0" smtClean="0"/>
              <a:t>김재진</a:t>
            </a:r>
            <a:endParaRPr lang="en-US" altLang="ko-KR" sz="1050" dirty="0" smtClean="0"/>
          </a:p>
          <a:p>
            <a:pPr>
              <a:lnSpc>
                <a:spcPct val="120000"/>
              </a:lnSpc>
            </a:pPr>
            <a:r>
              <a:rPr lang="ko-KR" altLang="en-US" sz="1050" dirty="0" err="1" smtClean="0"/>
              <a:t>찬양부</a:t>
            </a:r>
            <a:r>
              <a:rPr lang="en-US" altLang="ko-KR" sz="1050" dirty="0" smtClean="0"/>
              <a:t>:  </a:t>
            </a:r>
            <a:r>
              <a:rPr lang="ko-KR" altLang="en-US" sz="1050" dirty="0" smtClean="0"/>
              <a:t>박소영             </a:t>
            </a:r>
            <a:endParaRPr lang="en-US" altLang="ko-KR" sz="1050" dirty="0" smtClean="0"/>
          </a:p>
          <a:p>
            <a:pPr>
              <a:lnSpc>
                <a:spcPct val="120000"/>
              </a:lnSpc>
            </a:pPr>
            <a:r>
              <a:rPr lang="ko-KR" altLang="en-US" sz="1050" dirty="0" err="1" smtClean="0"/>
              <a:t>봉사부</a:t>
            </a:r>
            <a:r>
              <a:rPr lang="en-US" altLang="ko-KR" sz="1050" dirty="0" smtClean="0"/>
              <a:t>:  </a:t>
            </a:r>
            <a:r>
              <a:rPr lang="ko-KR" altLang="en-US" sz="1050" dirty="0" smtClean="0"/>
              <a:t>신수행 </a:t>
            </a:r>
            <a:r>
              <a:rPr lang="en-US" altLang="ko-KR" sz="1050" dirty="0" smtClean="0"/>
              <a:t>/ </a:t>
            </a:r>
            <a:r>
              <a:rPr lang="ko-KR" altLang="en-US" sz="1050" dirty="0" smtClean="0"/>
              <a:t>전진</a:t>
            </a:r>
            <a:endParaRPr lang="en-US" altLang="ko-KR" sz="1050" dirty="0" smtClean="0"/>
          </a:p>
          <a:p>
            <a:pPr>
              <a:lnSpc>
                <a:spcPct val="120000"/>
              </a:lnSpc>
            </a:pPr>
            <a:r>
              <a:rPr lang="ko-KR" altLang="en-US" sz="1050" dirty="0" smtClean="0"/>
              <a:t>국내선교부</a:t>
            </a:r>
            <a:r>
              <a:rPr lang="en-US" altLang="ko-KR" sz="1050" dirty="0"/>
              <a:t>: </a:t>
            </a:r>
            <a:r>
              <a:rPr lang="en-US" altLang="ko-KR" sz="1050" dirty="0" smtClean="0"/>
              <a:t> </a:t>
            </a:r>
            <a:r>
              <a:rPr lang="ko-KR" altLang="en-US" sz="1050" dirty="0" err="1" smtClean="0"/>
              <a:t>오청옥</a:t>
            </a:r>
            <a:r>
              <a:rPr lang="ko-KR" altLang="en-US" sz="1050" dirty="0" smtClean="0"/>
              <a:t> </a:t>
            </a:r>
            <a:endParaRPr lang="en-US" altLang="ko-KR" sz="1050" dirty="0" smtClean="0"/>
          </a:p>
          <a:p>
            <a:pPr>
              <a:lnSpc>
                <a:spcPct val="120000"/>
              </a:lnSpc>
            </a:pPr>
            <a:r>
              <a:rPr lang="ko-KR" altLang="en-US" sz="1050" dirty="0" smtClean="0"/>
              <a:t>회원관리부</a:t>
            </a:r>
            <a:r>
              <a:rPr lang="en-US" altLang="ko-KR" sz="1050" dirty="0" smtClean="0"/>
              <a:t>:  </a:t>
            </a:r>
            <a:r>
              <a:rPr lang="ko-KR" altLang="en-US" sz="1050" dirty="0" smtClean="0"/>
              <a:t>박미주</a:t>
            </a:r>
            <a:endParaRPr lang="en-US" altLang="ko-KR" sz="1050" dirty="0" smtClean="0"/>
          </a:p>
        </p:txBody>
      </p:sp>
      <p:sp>
        <p:nvSpPr>
          <p:cNvPr id="15" name="직사각형 14"/>
          <p:cNvSpPr/>
          <p:nvPr/>
        </p:nvSpPr>
        <p:spPr>
          <a:xfrm>
            <a:off x="389706" y="3429997"/>
            <a:ext cx="4261137" cy="27359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テキスト ボックス 4"/>
          <p:cNvSpPr txBox="1"/>
          <p:nvPr/>
        </p:nvSpPr>
        <p:spPr>
          <a:xfrm>
            <a:off x="380302" y="3557593"/>
            <a:ext cx="4261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>
                <a:latin typeface="굴림"/>
                <a:ea typeface="굴림"/>
              </a:rPr>
              <a:t>◈ </a:t>
            </a:r>
            <a:r>
              <a:rPr kumimoji="1" lang="en-US" altLang="ko-KR" b="1" dirty="0" smtClean="0"/>
              <a:t> </a:t>
            </a:r>
            <a:r>
              <a:rPr lang="en-US" altLang="ko-KR" b="1" dirty="0"/>
              <a:t>3</a:t>
            </a:r>
            <a:r>
              <a:rPr lang="ko-KR" altLang="en-US" b="1" dirty="0" smtClean="0"/>
              <a:t>월 마리아 선교회 회비 현황</a:t>
            </a:r>
            <a:r>
              <a:rPr kumimoji="1" lang="ko-KR" altLang="en-US" b="1" dirty="0" smtClean="0"/>
              <a:t> </a:t>
            </a:r>
            <a:r>
              <a:rPr kumimoji="1" lang="ko-KR" altLang="en-US" b="1" dirty="0" smtClean="0">
                <a:latin typeface="굴림"/>
                <a:ea typeface="굴림"/>
              </a:rPr>
              <a:t>◈</a:t>
            </a:r>
            <a:endParaRPr kumimoji="1" lang="ja-JP" altLang="en-US" b="1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310195"/>
              </p:ext>
            </p:extLst>
          </p:nvPr>
        </p:nvGraphicFramePr>
        <p:xfrm>
          <a:off x="482898" y="4042945"/>
          <a:ext cx="3924961" cy="1953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91088"/>
                <a:gridCol w="617924"/>
                <a:gridCol w="617924"/>
                <a:gridCol w="698025"/>
              </a:tblGrid>
              <a:tr h="24423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항목</a:t>
                      </a: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수입</a:t>
                      </a: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지출</a:t>
                      </a: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잔액</a:t>
                      </a:r>
                      <a:endParaRPr lang="ko-KR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23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전월 이월금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>
                          <a:effectLst/>
                        </a:rPr>
                        <a:t>¥141,012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23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회비</a:t>
                      </a:r>
                      <a:r>
                        <a:rPr lang="en-US" altLang="ko-KR" sz="1100" u="none" strike="noStrike">
                          <a:effectLst/>
                        </a:rPr>
                        <a:t>(</a:t>
                      </a:r>
                      <a:r>
                        <a:rPr lang="ko-KR" altLang="en-US" sz="1100" u="none" strike="noStrike">
                          <a:effectLst/>
                        </a:rPr>
                        <a:t>오청옥</a:t>
                      </a:r>
                      <a:r>
                        <a:rPr lang="en-US" altLang="ko-KR" sz="1100" u="none" strike="noStrike">
                          <a:effectLst/>
                        </a:rPr>
                        <a:t>)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</a:rPr>
                        <a:t>¥10,000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>
                          <a:effectLst/>
                        </a:rPr>
                        <a:t>¥151,012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23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회비</a:t>
                      </a:r>
                      <a:r>
                        <a:rPr lang="en-US" altLang="ko-KR" sz="1100" u="none" strike="noStrike">
                          <a:effectLst/>
                        </a:rPr>
                        <a:t>(</a:t>
                      </a:r>
                      <a:r>
                        <a:rPr lang="ko-KR" altLang="en-US" sz="1100" u="none" strike="noStrike">
                          <a:effectLst/>
                        </a:rPr>
                        <a:t>유윤선</a:t>
                      </a:r>
                      <a:r>
                        <a:rPr lang="en-US" altLang="ko-KR" sz="1100" u="none" strike="noStrike">
                          <a:effectLst/>
                        </a:rPr>
                        <a:t>)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>
                          <a:effectLst/>
                        </a:rPr>
                        <a:t>¥10,000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>
                          <a:effectLst/>
                        </a:rPr>
                        <a:t>¥161,012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23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회비</a:t>
                      </a:r>
                      <a:r>
                        <a:rPr lang="en-US" altLang="ko-KR" sz="1100" u="none" strike="noStrike">
                          <a:effectLst/>
                        </a:rPr>
                        <a:t>(</a:t>
                      </a:r>
                      <a:r>
                        <a:rPr lang="ko-KR" altLang="en-US" sz="1100" u="none" strike="noStrike">
                          <a:effectLst/>
                        </a:rPr>
                        <a:t>한상민</a:t>
                      </a:r>
                      <a:r>
                        <a:rPr lang="en-US" altLang="ko-KR" sz="1100" u="none" strike="noStrike">
                          <a:effectLst/>
                        </a:rPr>
                        <a:t>)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>
                          <a:effectLst/>
                        </a:rPr>
                        <a:t>¥1,000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>
                          <a:effectLst/>
                        </a:rPr>
                        <a:t>¥162,012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23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회비</a:t>
                      </a:r>
                      <a:r>
                        <a:rPr lang="en-US" altLang="ko-KR" sz="1100" u="none" strike="noStrike" dirty="0">
                          <a:effectLst/>
                        </a:rPr>
                        <a:t>(</a:t>
                      </a:r>
                      <a:r>
                        <a:rPr lang="ko-KR" altLang="en-US" sz="1100" u="none" strike="noStrike" dirty="0">
                          <a:effectLst/>
                        </a:rPr>
                        <a:t>와다 </a:t>
                      </a:r>
                      <a:r>
                        <a:rPr lang="ko-KR" altLang="en-US" sz="1100" u="none" strike="noStrike" dirty="0" err="1">
                          <a:effectLst/>
                        </a:rPr>
                        <a:t>유코</a:t>
                      </a:r>
                      <a:r>
                        <a:rPr lang="en-US" altLang="ko-KR" sz="1100" u="none" strike="noStrike" dirty="0">
                          <a:effectLst/>
                        </a:rPr>
                        <a:t>)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</a:rPr>
                        <a:t>¥10,000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　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>
                          <a:effectLst/>
                        </a:rPr>
                        <a:t>¥172,012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23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중고등부 수련회 지원금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</a:rPr>
                        <a:t>¥5,000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>
                          <a:effectLst/>
                        </a:rPr>
                        <a:t>¥167,012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423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</a:rPr>
                        <a:t>3</a:t>
                      </a:r>
                      <a:r>
                        <a:rPr lang="ko-KR" altLang="en-US" sz="1100" u="none" strike="noStrike" dirty="0">
                          <a:effectLst/>
                        </a:rPr>
                        <a:t>월 식사비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</a:rPr>
                        <a:t>¥6,327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</a:rPr>
                        <a:t>¥160,685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7739" marR="7739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904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6240" y="162293"/>
            <a:ext cx="1592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4</a:t>
            </a:r>
            <a:r>
              <a:rPr lang="ko-KR" altLang="en-US" b="1" dirty="0" smtClean="0"/>
              <a:t>월 월례회 </a:t>
            </a:r>
            <a:r>
              <a:rPr lang="en-US" altLang="ko-KR" b="1" dirty="0" smtClean="0"/>
              <a:t>(3)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28385" y="598503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1200" b="1" dirty="0" smtClean="0"/>
              <a:t>사회</a:t>
            </a:r>
            <a:r>
              <a:rPr lang="en-US" altLang="ko-KR" sz="1200" b="1" dirty="0" smtClean="0"/>
              <a:t>: </a:t>
            </a:r>
            <a:r>
              <a:rPr lang="ko-KR" altLang="en-US" sz="1200" b="1" dirty="0" smtClean="0"/>
              <a:t>최지희</a:t>
            </a:r>
            <a:endParaRPr lang="en-US" altLang="ko-KR" sz="1200" b="1" dirty="0" smtClean="0"/>
          </a:p>
          <a:p>
            <a:pPr algn="r"/>
            <a:r>
              <a:rPr lang="ko-KR" altLang="en-US" sz="1200" b="1" dirty="0" smtClean="0"/>
              <a:t>바이올린</a:t>
            </a:r>
            <a:r>
              <a:rPr lang="en-US" altLang="ko-KR" sz="1200" b="1" dirty="0" smtClean="0"/>
              <a:t>: </a:t>
            </a:r>
            <a:r>
              <a:rPr lang="ko-KR" altLang="en-US" sz="1200" b="1" dirty="0" smtClean="0"/>
              <a:t>서은영</a:t>
            </a:r>
            <a:endParaRPr lang="en-US" altLang="ko-KR" sz="1200" b="1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211008" y="542374"/>
            <a:ext cx="3382797" cy="6347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dirty="0" smtClean="0">
                <a:latin typeface="+mj-ea"/>
                <a:ea typeface="+mj-ea"/>
              </a:rPr>
              <a:t>1. </a:t>
            </a:r>
            <a:r>
              <a:rPr lang="ko-KR" altLang="en-US" sz="1200" b="1" dirty="0" smtClean="0">
                <a:latin typeface="+mj-ea"/>
                <a:ea typeface="+mj-ea"/>
              </a:rPr>
              <a:t>묵도</a:t>
            </a:r>
            <a:r>
              <a:rPr lang="en-US" altLang="ko-KR" sz="1200" b="1" dirty="0" smtClean="0">
                <a:latin typeface="+mj-ea"/>
                <a:ea typeface="+mj-ea"/>
              </a:rPr>
              <a:t>(</a:t>
            </a:r>
            <a:r>
              <a:rPr lang="ko-KR" altLang="en-US" sz="1200" b="1" dirty="0" smtClean="0">
                <a:latin typeface="+mj-ea"/>
                <a:ea typeface="+mj-ea"/>
              </a:rPr>
              <a:t>다같이</a:t>
            </a:r>
            <a:r>
              <a:rPr lang="en-US" altLang="ko-KR" sz="1200" b="1" dirty="0" smtClean="0">
                <a:latin typeface="+mj-ea"/>
                <a:ea typeface="+mj-ea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200" b="1" dirty="0" smtClean="0">
                <a:latin typeface="+mj-ea"/>
                <a:ea typeface="+mj-ea"/>
              </a:rPr>
              <a:t>2. </a:t>
            </a:r>
            <a:r>
              <a:rPr lang="ko-KR" altLang="en-US" sz="1200" b="1" dirty="0" smtClean="0">
                <a:latin typeface="+mj-ea"/>
                <a:ea typeface="+mj-ea"/>
              </a:rPr>
              <a:t>기도</a:t>
            </a:r>
            <a:r>
              <a:rPr lang="en-US" altLang="ko-KR" sz="1200" b="1" dirty="0" smtClean="0">
                <a:latin typeface="+mj-ea"/>
                <a:ea typeface="+mj-ea"/>
              </a:rPr>
              <a:t>(</a:t>
            </a:r>
            <a:r>
              <a:rPr lang="ko-KR" altLang="en-US" sz="1200" b="1" dirty="0" smtClean="0">
                <a:latin typeface="+mj-ea"/>
                <a:ea typeface="+mj-ea"/>
              </a:rPr>
              <a:t>최지</a:t>
            </a:r>
            <a:r>
              <a:rPr lang="ko-KR" altLang="en-US" sz="1200" b="1" dirty="0">
                <a:latin typeface="+mj-ea"/>
                <a:ea typeface="+mj-ea"/>
              </a:rPr>
              <a:t>희</a:t>
            </a:r>
            <a:r>
              <a:rPr lang="en-US" altLang="ko-KR" sz="1200" b="1" dirty="0" smtClean="0">
                <a:latin typeface="+mj-ea"/>
                <a:ea typeface="+mj-ea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200" b="1" dirty="0" smtClean="0">
                <a:latin typeface="+mj-ea"/>
                <a:ea typeface="+mj-ea"/>
              </a:rPr>
              <a:t>3. </a:t>
            </a:r>
            <a:r>
              <a:rPr lang="ko-KR" altLang="en-US" sz="1200" b="1" dirty="0" smtClean="0">
                <a:latin typeface="+mj-ea"/>
                <a:ea typeface="+mj-ea"/>
              </a:rPr>
              <a:t>찬양</a:t>
            </a:r>
            <a:r>
              <a:rPr lang="en-US" altLang="ko-KR" sz="1200" b="1" dirty="0" smtClean="0">
                <a:latin typeface="+mj-ea"/>
                <a:ea typeface="+mj-ea"/>
              </a:rPr>
              <a:t>(</a:t>
            </a:r>
            <a:r>
              <a:rPr lang="ko-KR" altLang="en-US" sz="1200" b="1" dirty="0" smtClean="0">
                <a:latin typeface="+mj-ea"/>
                <a:ea typeface="+mj-ea"/>
              </a:rPr>
              <a:t>이지영</a:t>
            </a:r>
            <a:r>
              <a:rPr lang="en-US" altLang="ko-KR" sz="1200" b="1" dirty="0" smtClean="0">
                <a:latin typeface="+mj-ea"/>
                <a:ea typeface="+mj-ea"/>
              </a:rPr>
              <a:t>/</a:t>
            </a:r>
            <a:r>
              <a:rPr lang="ko-KR" altLang="en-US" sz="1200" b="1" dirty="0" smtClean="0">
                <a:latin typeface="+mj-ea"/>
                <a:ea typeface="+mj-ea"/>
              </a:rPr>
              <a:t>다같이</a:t>
            </a:r>
            <a:r>
              <a:rPr lang="en-US" altLang="ko-KR" sz="1200" b="1" dirty="0">
                <a:latin typeface="+mj-ea"/>
                <a:ea typeface="+mj-ea"/>
              </a:rPr>
              <a:t>)</a:t>
            </a:r>
            <a:r>
              <a:rPr lang="en-US" altLang="ko-KR" sz="1100" b="1" dirty="0" smtClean="0">
                <a:latin typeface="+mj-ea"/>
                <a:ea typeface="+mj-ea"/>
              </a:rPr>
              <a:t/>
            </a:r>
            <a:br>
              <a:rPr lang="en-US" altLang="ko-KR" sz="1100" b="1" dirty="0" smtClean="0">
                <a:latin typeface="+mj-ea"/>
                <a:ea typeface="+mj-ea"/>
              </a:rPr>
            </a:br>
            <a:r>
              <a:rPr lang="en-US" altLang="ko-KR" sz="1100" b="1" dirty="0" smtClean="0">
                <a:latin typeface="+mj-ea"/>
                <a:ea typeface="+mj-ea"/>
              </a:rPr>
              <a:t>   </a:t>
            </a:r>
            <a:r>
              <a:rPr lang="ko-KR" altLang="en-US" sz="1050" dirty="0" smtClean="0">
                <a:latin typeface="+mj-ea"/>
                <a:ea typeface="+mj-ea"/>
              </a:rPr>
              <a:t>예수 나의 치료자</a:t>
            </a:r>
            <a:endParaRPr lang="en-US" altLang="ko-KR" sz="105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200" b="1" dirty="0" smtClean="0">
                <a:latin typeface="+mj-ea"/>
                <a:ea typeface="+mj-ea"/>
              </a:rPr>
              <a:t>4. </a:t>
            </a:r>
            <a:r>
              <a:rPr lang="ko-KR" altLang="en-US" sz="1200" b="1" dirty="0" smtClean="0">
                <a:latin typeface="+mj-ea"/>
                <a:ea typeface="+mj-ea"/>
              </a:rPr>
              <a:t>합심기도</a:t>
            </a:r>
            <a:r>
              <a:rPr lang="en-US" altLang="ko-KR" sz="1200" b="1" dirty="0" smtClean="0">
                <a:latin typeface="+mj-ea"/>
                <a:ea typeface="+mj-ea"/>
              </a:rPr>
              <a:t>(</a:t>
            </a:r>
            <a:r>
              <a:rPr lang="ko-KR" altLang="en-US" sz="1200" b="1" dirty="0" smtClean="0">
                <a:latin typeface="+mj-ea"/>
                <a:ea typeface="+mj-ea"/>
              </a:rPr>
              <a:t>한상민</a:t>
            </a:r>
            <a:r>
              <a:rPr lang="en-US" altLang="ko-KR" sz="1200" b="1" dirty="0" smtClean="0">
                <a:latin typeface="+mj-ea"/>
                <a:ea typeface="+mj-ea"/>
              </a:rPr>
              <a:t>/</a:t>
            </a:r>
            <a:r>
              <a:rPr lang="ko-KR" altLang="en-US" sz="1200" b="1" dirty="0" smtClean="0">
                <a:latin typeface="+mj-ea"/>
                <a:ea typeface="+mj-ea"/>
              </a:rPr>
              <a:t>다같이</a:t>
            </a:r>
            <a:r>
              <a:rPr lang="en-US" altLang="ko-KR" sz="1200" b="1" dirty="0" smtClean="0">
                <a:latin typeface="+mj-ea"/>
                <a:ea typeface="+mj-ea"/>
              </a:rPr>
              <a:t>)</a:t>
            </a:r>
            <a:r>
              <a:rPr lang="ko-KR" altLang="en-US" sz="1100" dirty="0">
                <a:latin typeface="+mj-ea"/>
                <a:ea typeface="+mj-ea"/>
              </a:rPr>
              <a:t/>
            </a:r>
            <a:br>
              <a:rPr lang="ko-KR" altLang="en-US" sz="1100" dirty="0">
                <a:latin typeface="+mj-ea"/>
                <a:ea typeface="+mj-ea"/>
              </a:rPr>
            </a:br>
            <a:r>
              <a:rPr lang="ko-KR" altLang="en-US" sz="1050" dirty="0" smtClean="0">
                <a:latin typeface="+mj-ea"/>
                <a:ea typeface="+mj-ea"/>
              </a:rPr>
              <a:t>    </a:t>
            </a:r>
            <a:r>
              <a:rPr lang="en-US" altLang="ko-KR" sz="1050" dirty="0" smtClean="0">
                <a:latin typeface="+mj-ea"/>
                <a:ea typeface="+mj-ea"/>
              </a:rPr>
              <a:t>1) </a:t>
            </a:r>
            <a:r>
              <a:rPr lang="ko-KR" altLang="en-US" sz="1050" dirty="0" smtClean="0">
                <a:latin typeface="+mj-ea"/>
                <a:ea typeface="+mj-ea"/>
              </a:rPr>
              <a:t>대한민국의 </a:t>
            </a:r>
            <a:r>
              <a:rPr lang="ko-KR" altLang="en-US" sz="1050" dirty="0">
                <a:latin typeface="+mj-ea"/>
                <a:ea typeface="+mj-ea"/>
              </a:rPr>
              <a:t>대통령 선거를 </a:t>
            </a:r>
            <a:r>
              <a:rPr lang="ko-KR" altLang="en-US" sz="1050" dirty="0" smtClean="0">
                <a:latin typeface="+mj-ea"/>
                <a:ea typeface="+mj-ea"/>
              </a:rPr>
              <a:t>위해</a:t>
            </a:r>
            <a:endParaRPr lang="en-US" altLang="ko-KR" sz="105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050" dirty="0" smtClean="0">
                <a:latin typeface="+mj-ea"/>
                <a:ea typeface="+mj-ea"/>
              </a:rPr>
              <a:t>    2) </a:t>
            </a:r>
            <a:r>
              <a:rPr lang="ko-KR" altLang="en-US" sz="1050" dirty="0" smtClean="0">
                <a:latin typeface="+mj-ea"/>
                <a:ea typeface="+mj-ea"/>
              </a:rPr>
              <a:t>교회와 </a:t>
            </a:r>
            <a:r>
              <a:rPr lang="ko-KR" altLang="en-US" sz="1050" dirty="0">
                <a:latin typeface="+mj-ea"/>
                <a:ea typeface="+mj-ea"/>
              </a:rPr>
              <a:t>목사님과 </a:t>
            </a:r>
            <a:r>
              <a:rPr lang="ko-KR" altLang="en-US" sz="1050" dirty="0" err="1">
                <a:latin typeface="+mj-ea"/>
                <a:ea typeface="+mj-ea"/>
              </a:rPr>
              <a:t>사역자를</a:t>
            </a:r>
            <a:r>
              <a:rPr lang="ko-KR" altLang="en-US" sz="1050" dirty="0">
                <a:latin typeface="+mj-ea"/>
                <a:ea typeface="+mj-ea"/>
              </a:rPr>
              <a:t> 위해</a:t>
            </a:r>
            <a:br>
              <a:rPr lang="ko-KR" altLang="en-US" sz="1050" dirty="0">
                <a:latin typeface="+mj-ea"/>
                <a:ea typeface="+mj-ea"/>
              </a:rPr>
            </a:br>
            <a:r>
              <a:rPr lang="ko-KR" altLang="en-US" sz="1050" dirty="0" smtClean="0">
                <a:latin typeface="+mj-ea"/>
                <a:ea typeface="+mj-ea"/>
              </a:rPr>
              <a:t>    </a:t>
            </a:r>
            <a:r>
              <a:rPr lang="en-US" altLang="ko-KR" sz="1050" dirty="0" smtClean="0">
                <a:latin typeface="+mj-ea"/>
                <a:ea typeface="+mj-ea"/>
              </a:rPr>
              <a:t>3) </a:t>
            </a:r>
            <a:r>
              <a:rPr lang="ko-KR" altLang="en-US" sz="1050" dirty="0" smtClean="0">
                <a:latin typeface="+mj-ea"/>
                <a:ea typeface="+mj-ea"/>
              </a:rPr>
              <a:t>각 </a:t>
            </a:r>
            <a:r>
              <a:rPr lang="ko-KR" altLang="en-US" sz="1050" dirty="0">
                <a:latin typeface="+mj-ea"/>
                <a:ea typeface="+mj-ea"/>
              </a:rPr>
              <a:t>부서 임원들과 교회의 봉사자를 </a:t>
            </a:r>
            <a:r>
              <a:rPr lang="ko-KR" altLang="en-US" sz="1050" dirty="0" smtClean="0">
                <a:latin typeface="+mj-ea"/>
                <a:ea typeface="+mj-ea"/>
              </a:rPr>
              <a:t>위해</a:t>
            </a:r>
            <a:endParaRPr lang="en-US" altLang="ko-KR" sz="1050" dirty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1050" dirty="0" smtClean="0">
                <a:latin typeface="+mj-ea"/>
                <a:ea typeface="+mj-ea"/>
              </a:rPr>
              <a:t>    4) 2017</a:t>
            </a:r>
            <a:r>
              <a:rPr lang="ko-KR" altLang="en-US" sz="1050" dirty="0">
                <a:latin typeface="+mj-ea"/>
                <a:ea typeface="+mj-ea"/>
              </a:rPr>
              <a:t>년도 마리아선교회를 위해</a:t>
            </a:r>
            <a:br>
              <a:rPr lang="ko-KR" altLang="en-US" sz="1050" dirty="0">
                <a:latin typeface="+mj-ea"/>
                <a:ea typeface="+mj-ea"/>
              </a:rPr>
            </a:br>
            <a:r>
              <a:rPr lang="ko-KR" altLang="en-US" sz="1050" dirty="0" smtClean="0">
                <a:latin typeface="+mj-ea"/>
                <a:ea typeface="+mj-ea"/>
              </a:rPr>
              <a:t>    </a:t>
            </a:r>
            <a:r>
              <a:rPr lang="en-US" altLang="ko-KR" sz="1050" dirty="0" smtClean="0">
                <a:latin typeface="+mj-ea"/>
                <a:ea typeface="+mj-ea"/>
              </a:rPr>
              <a:t>5) </a:t>
            </a:r>
            <a:r>
              <a:rPr lang="ko-KR" altLang="en-US" sz="1050" dirty="0" smtClean="0">
                <a:latin typeface="+mj-ea"/>
                <a:ea typeface="+mj-ea"/>
              </a:rPr>
              <a:t>세계 여러 곳에 </a:t>
            </a:r>
            <a:r>
              <a:rPr lang="ko-KR" altLang="en-US" sz="1050" dirty="0">
                <a:latin typeface="+mj-ea"/>
                <a:ea typeface="+mj-ea"/>
              </a:rPr>
              <a:t>있는 선교사님을 위해</a:t>
            </a:r>
            <a:r>
              <a:rPr lang="ko-KR" altLang="en-US" sz="1100" dirty="0">
                <a:latin typeface="+mj-ea"/>
                <a:ea typeface="+mj-ea"/>
              </a:rPr>
              <a:t/>
            </a:r>
            <a:br>
              <a:rPr lang="ko-KR" altLang="en-US" sz="1100" dirty="0">
                <a:latin typeface="+mj-ea"/>
                <a:ea typeface="+mj-ea"/>
              </a:rPr>
            </a:br>
            <a:r>
              <a:rPr lang="en-US" altLang="ko-KR" sz="1200" b="1" dirty="0" smtClean="0">
                <a:latin typeface="+mj-ea"/>
                <a:ea typeface="+mj-ea"/>
              </a:rPr>
              <a:t>5</a:t>
            </a:r>
            <a:r>
              <a:rPr lang="en-US" altLang="ko-KR" sz="1200" dirty="0" smtClean="0">
                <a:latin typeface="+mj-ea"/>
                <a:ea typeface="+mj-ea"/>
              </a:rPr>
              <a:t>. </a:t>
            </a:r>
            <a:r>
              <a:rPr lang="ko-KR" altLang="en-US" sz="1200" b="1" dirty="0" smtClean="0">
                <a:latin typeface="+mj-ea"/>
                <a:ea typeface="+mj-ea"/>
              </a:rPr>
              <a:t>중보기도</a:t>
            </a:r>
            <a:r>
              <a:rPr lang="en-US" altLang="ko-KR" sz="1200" b="1" dirty="0">
                <a:latin typeface="+mj-ea"/>
                <a:ea typeface="+mj-ea"/>
              </a:rPr>
              <a:t> (</a:t>
            </a:r>
            <a:r>
              <a:rPr lang="ko-KR" altLang="en-US" sz="1200" b="1" dirty="0">
                <a:latin typeface="+mj-ea"/>
                <a:ea typeface="+mj-ea"/>
              </a:rPr>
              <a:t>한상민</a:t>
            </a:r>
            <a:r>
              <a:rPr lang="en-US" altLang="ko-KR" sz="1200" b="1" dirty="0">
                <a:latin typeface="+mj-ea"/>
                <a:ea typeface="+mj-ea"/>
              </a:rPr>
              <a:t>/</a:t>
            </a:r>
            <a:r>
              <a:rPr lang="ko-KR" altLang="en-US" sz="1200" b="1" dirty="0">
                <a:latin typeface="+mj-ea"/>
                <a:ea typeface="+mj-ea"/>
              </a:rPr>
              <a:t>다같이</a:t>
            </a:r>
            <a:r>
              <a:rPr lang="en-US" altLang="ko-KR" sz="1200" b="1" dirty="0">
                <a:latin typeface="+mj-ea"/>
                <a:ea typeface="+mj-ea"/>
              </a:rPr>
              <a:t>)</a:t>
            </a:r>
            <a:r>
              <a:rPr lang="ko-KR" altLang="en-US" sz="1100" dirty="0">
                <a:latin typeface="+mj-ea"/>
                <a:ea typeface="+mj-ea"/>
              </a:rPr>
              <a:t/>
            </a:r>
            <a:br>
              <a:rPr lang="ko-KR" altLang="en-US" sz="1100" dirty="0">
                <a:latin typeface="+mj-ea"/>
                <a:ea typeface="+mj-ea"/>
              </a:rPr>
            </a:br>
            <a:r>
              <a:rPr lang="ko-KR" altLang="en-US" sz="1050" dirty="0" smtClean="0">
                <a:latin typeface="+mj-ea"/>
                <a:ea typeface="+mj-ea"/>
              </a:rPr>
              <a:t>    허유리 집사</a:t>
            </a:r>
            <a:r>
              <a:rPr lang="en-US" altLang="ko-KR" sz="1050" dirty="0" smtClean="0">
                <a:latin typeface="+mj-ea"/>
                <a:ea typeface="+mj-ea"/>
              </a:rPr>
              <a:t>/</a:t>
            </a:r>
            <a:r>
              <a:rPr lang="ko-KR" altLang="en-US" sz="1050" dirty="0" err="1" smtClean="0">
                <a:latin typeface="+mj-ea"/>
                <a:ea typeface="+mj-ea"/>
              </a:rPr>
              <a:t>배려영</a:t>
            </a:r>
            <a:r>
              <a:rPr lang="ko-KR" altLang="en-US" sz="1050" dirty="0" smtClean="0">
                <a:latin typeface="+mj-ea"/>
                <a:ea typeface="+mj-ea"/>
              </a:rPr>
              <a:t> 자</a:t>
            </a:r>
            <a:r>
              <a:rPr lang="ko-KR" altLang="en-US" sz="1050" dirty="0">
                <a:latin typeface="+mj-ea"/>
                <a:ea typeface="+mj-ea"/>
              </a:rPr>
              <a:t>매</a:t>
            </a:r>
            <a:r>
              <a:rPr lang="en-US" altLang="ko-KR" sz="1050" dirty="0" smtClean="0">
                <a:latin typeface="+mj-ea"/>
                <a:ea typeface="+mj-ea"/>
              </a:rPr>
              <a:t>/</a:t>
            </a:r>
            <a:r>
              <a:rPr lang="ko-KR" altLang="en-US" sz="1050" dirty="0" smtClean="0">
                <a:latin typeface="+mj-ea"/>
                <a:ea typeface="+mj-ea"/>
              </a:rPr>
              <a:t>강지나 자매</a:t>
            </a:r>
            <a:endParaRPr lang="en-US" altLang="ko-KR" sz="105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ko-KR" altLang="en-US" sz="1050" dirty="0" smtClean="0">
                <a:latin typeface="+mj-ea"/>
                <a:ea typeface="+mj-ea"/>
              </a:rPr>
              <a:t>    전진 집사</a:t>
            </a:r>
            <a:r>
              <a:rPr lang="en-US" altLang="ko-KR" sz="1050" dirty="0" smtClean="0">
                <a:latin typeface="+mj-ea"/>
                <a:ea typeface="+mj-ea"/>
              </a:rPr>
              <a:t>/</a:t>
            </a:r>
            <a:r>
              <a:rPr lang="ko-KR" altLang="en-US" sz="1050" dirty="0" smtClean="0">
                <a:latin typeface="+mj-ea"/>
                <a:ea typeface="+mj-ea"/>
              </a:rPr>
              <a:t>최지희 집사</a:t>
            </a:r>
            <a:r>
              <a:rPr lang="en-US" altLang="ko-KR" sz="1050" dirty="0" smtClean="0">
                <a:latin typeface="+mj-ea"/>
                <a:ea typeface="+mj-ea"/>
              </a:rPr>
              <a:t>/</a:t>
            </a:r>
            <a:r>
              <a:rPr lang="ko-KR" altLang="en-US" sz="1050" dirty="0" err="1" smtClean="0">
                <a:latin typeface="+mj-ea"/>
                <a:ea typeface="+mj-ea"/>
              </a:rPr>
              <a:t>오청옥</a:t>
            </a:r>
            <a:r>
              <a:rPr lang="ko-KR" altLang="en-US" sz="1050" dirty="0" smtClean="0">
                <a:latin typeface="+mj-ea"/>
                <a:ea typeface="+mj-ea"/>
              </a:rPr>
              <a:t> 집사</a:t>
            </a:r>
            <a:r>
              <a:rPr lang="ko-KR" altLang="en-US" sz="1100" dirty="0">
                <a:latin typeface="+mj-ea"/>
                <a:ea typeface="+mj-ea"/>
              </a:rPr>
              <a:t/>
            </a:r>
            <a:br>
              <a:rPr lang="ko-KR" altLang="en-US" sz="1100" dirty="0">
                <a:latin typeface="+mj-ea"/>
                <a:ea typeface="+mj-ea"/>
              </a:rPr>
            </a:br>
            <a:r>
              <a:rPr lang="en-US" altLang="ko-KR" sz="1200" b="1" dirty="0" smtClean="0">
                <a:latin typeface="+mj-ea"/>
                <a:ea typeface="+mj-ea"/>
              </a:rPr>
              <a:t>6. </a:t>
            </a:r>
            <a:r>
              <a:rPr lang="ko-KR" altLang="en-US" sz="1200" b="1" dirty="0" smtClean="0">
                <a:latin typeface="+mj-ea"/>
                <a:ea typeface="+mj-ea"/>
              </a:rPr>
              <a:t>찬양</a:t>
            </a:r>
            <a:r>
              <a:rPr lang="en-US" altLang="ko-KR" sz="1200" b="1" dirty="0">
                <a:latin typeface="+mj-ea"/>
                <a:ea typeface="+mj-ea"/>
              </a:rPr>
              <a:t>(</a:t>
            </a:r>
            <a:r>
              <a:rPr lang="ko-KR" altLang="en-US" sz="1200" b="1" dirty="0">
                <a:latin typeface="+mj-ea"/>
                <a:ea typeface="+mj-ea"/>
              </a:rPr>
              <a:t>이지영</a:t>
            </a:r>
            <a:r>
              <a:rPr lang="en-US" altLang="ko-KR" sz="1200" b="1" dirty="0">
                <a:latin typeface="+mj-ea"/>
                <a:ea typeface="+mj-ea"/>
              </a:rPr>
              <a:t>/</a:t>
            </a:r>
            <a:r>
              <a:rPr lang="ko-KR" altLang="en-US" sz="1200" b="1" dirty="0">
                <a:latin typeface="+mj-ea"/>
                <a:ea typeface="+mj-ea"/>
              </a:rPr>
              <a:t>다같이</a:t>
            </a:r>
            <a:r>
              <a:rPr lang="en-US" altLang="ko-KR" sz="1200" b="1" dirty="0">
                <a:latin typeface="+mj-ea"/>
                <a:ea typeface="+mj-ea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ko-KR" altLang="en-US" sz="1050" dirty="0" smtClean="0">
                <a:latin typeface="+mj-ea"/>
                <a:ea typeface="+mj-ea"/>
              </a:rPr>
              <a:t>    </a:t>
            </a:r>
            <a:r>
              <a:rPr lang="ko-KR" altLang="en-US" sz="1050" dirty="0" err="1" smtClean="0">
                <a:latin typeface="+mj-ea"/>
                <a:ea typeface="+mj-ea"/>
              </a:rPr>
              <a:t>달란트</a:t>
            </a:r>
            <a:r>
              <a:rPr lang="ko-KR" altLang="en-US" sz="1100" dirty="0">
                <a:latin typeface="+mj-ea"/>
                <a:ea typeface="+mj-ea"/>
              </a:rPr>
              <a:t/>
            </a:r>
            <a:br>
              <a:rPr lang="ko-KR" altLang="en-US" sz="1100" dirty="0">
                <a:latin typeface="+mj-ea"/>
                <a:ea typeface="+mj-ea"/>
              </a:rPr>
            </a:br>
            <a:r>
              <a:rPr lang="en-US" altLang="ko-KR" sz="1200" b="1" dirty="0" smtClean="0">
                <a:latin typeface="+mj-ea"/>
                <a:ea typeface="+mj-ea"/>
              </a:rPr>
              <a:t>7. </a:t>
            </a:r>
            <a:r>
              <a:rPr lang="ko-KR" altLang="en-US" sz="1200" b="1" dirty="0" smtClean="0">
                <a:latin typeface="+mj-ea"/>
                <a:ea typeface="+mj-ea"/>
              </a:rPr>
              <a:t>말씀</a:t>
            </a:r>
            <a:r>
              <a:rPr lang="en-US" altLang="ko-KR" sz="1200" b="1" dirty="0">
                <a:latin typeface="+mj-ea"/>
                <a:ea typeface="+mj-ea"/>
              </a:rPr>
              <a:t>(</a:t>
            </a:r>
            <a:r>
              <a:rPr lang="ko-KR" altLang="en-US" sz="1200" b="1" dirty="0">
                <a:latin typeface="+mj-ea"/>
                <a:ea typeface="+mj-ea"/>
              </a:rPr>
              <a:t>다같이</a:t>
            </a:r>
            <a:r>
              <a:rPr lang="en-US" altLang="ko-KR" sz="1200" b="1" dirty="0">
                <a:latin typeface="+mj-ea"/>
                <a:ea typeface="+mj-ea"/>
              </a:rPr>
              <a:t>)</a:t>
            </a:r>
            <a:r>
              <a:rPr lang="ko-KR" altLang="en-US" sz="1100" b="1" dirty="0">
                <a:latin typeface="+mj-ea"/>
                <a:ea typeface="+mj-ea"/>
              </a:rPr>
              <a:t/>
            </a:r>
            <a:br>
              <a:rPr lang="ko-KR" altLang="en-US" sz="1100" b="1" dirty="0">
                <a:latin typeface="+mj-ea"/>
                <a:ea typeface="+mj-ea"/>
              </a:rPr>
            </a:br>
            <a:r>
              <a:rPr lang="ko-KR" altLang="en-US" sz="1100" b="1" dirty="0" smtClean="0">
                <a:latin typeface="+mj-ea"/>
                <a:ea typeface="+mj-ea"/>
              </a:rPr>
              <a:t>   </a:t>
            </a:r>
            <a:r>
              <a:rPr lang="ko-KR" altLang="en-US" sz="1050" dirty="0" smtClean="0">
                <a:latin typeface="+mj-ea"/>
                <a:ea typeface="+mj-ea"/>
              </a:rPr>
              <a:t>마태복음</a:t>
            </a:r>
            <a:r>
              <a:rPr lang="en-US" altLang="ko-KR" sz="1050" dirty="0">
                <a:latin typeface="+mj-ea"/>
                <a:ea typeface="+mj-ea"/>
              </a:rPr>
              <a:t>25:19~30</a:t>
            </a:r>
            <a:r>
              <a:rPr lang="ko-KR" altLang="en-US" sz="1100" dirty="0">
                <a:latin typeface="+mj-ea"/>
                <a:ea typeface="+mj-ea"/>
              </a:rPr>
              <a:t/>
            </a:r>
            <a:br>
              <a:rPr lang="ko-KR" altLang="en-US" sz="1100" dirty="0">
                <a:latin typeface="+mj-ea"/>
                <a:ea typeface="+mj-ea"/>
              </a:rPr>
            </a:br>
            <a:r>
              <a:rPr lang="en-US" altLang="ko-KR" sz="1200" b="1" dirty="0" smtClean="0">
                <a:latin typeface="+mj-ea"/>
                <a:ea typeface="+mj-ea"/>
              </a:rPr>
              <a:t>8. </a:t>
            </a:r>
            <a:r>
              <a:rPr lang="ko-KR" altLang="en-US" sz="1200" b="1" dirty="0" smtClean="0">
                <a:latin typeface="+mj-ea"/>
                <a:ea typeface="+mj-ea"/>
              </a:rPr>
              <a:t>동영상</a:t>
            </a:r>
            <a:r>
              <a:rPr lang="en-US" altLang="ko-KR" sz="1200" b="1" dirty="0">
                <a:latin typeface="+mj-ea"/>
                <a:ea typeface="+mj-ea"/>
              </a:rPr>
              <a:t>(</a:t>
            </a:r>
            <a:r>
              <a:rPr lang="ko-KR" altLang="en-US" sz="1200" b="1" dirty="0">
                <a:latin typeface="+mj-ea"/>
                <a:ea typeface="+mj-ea"/>
              </a:rPr>
              <a:t>송명희 시인</a:t>
            </a:r>
            <a:r>
              <a:rPr lang="en-US" altLang="ko-KR" sz="1200" b="1" dirty="0">
                <a:latin typeface="+mj-ea"/>
                <a:ea typeface="+mj-ea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ko-KR" altLang="en-US" sz="1050" dirty="0" smtClean="0">
                <a:latin typeface="+mj-ea"/>
                <a:ea typeface="+mj-ea"/>
              </a:rPr>
              <a:t>    공평하신 </a:t>
            </a:r>
            <a:r>
              <a:rPr lang="ko-KR" altLang="en-US" sz="1050" dirty="0">
                <a:latin typeface="+mj-ea"/>
                <a:ea typeface="+mj-ea"/>
              </a:rPr>
              <a:t>하나님</a:t>
            </a:r>
            <a:r>
              <a:rPr lang="ko-KR" altLang="en-US" sz="1100" dirty="0">
                <a:latin typeface="+mj-ea"/>
                <a:ea typeface="+mj-ea"/>
              </a:rPr>
              <a:t/>
            </a:r>
            <a:br>
              <a:rPr lang="ko-KR" altLang="en-US" sz="1100" dirty="0">
                <a:latin typeface="+mj-ea"/>
                <a:ea typeface="+mj-ea"/>
              </a:rPr>
            </a:br>
            <a:r>
              <a:rPr lang="en-US" altLang="ko-KR" sz="1200" b="1" dirty="0" smtClean="0">
                <a:latin typeface="+mj-ea"/>
                <a:ea typeface="+mj-ea"/>
              </a:rPr>
              <a:t>9. </a:t>
            </a:r>
            <a:r>
              <a:rPr lang="ko-KR" altLang="en-US" sz="1200" b="1" dirty="0" smtClean="0">
                <a:latin typeface="+mj-ea"/>
                <a:ea typeface="+mj-ea"/>
              </a:rPr>
              <a:t>찬양</a:t>
            </a:r>
            <a:r>
              <a:rPr lang="en-US" altLang="ko-KR" sz="1200" b="1" dirty="0">
                <a:latin typeface="+mj-ea"/>
                <a:ea typeface="+mj-ea"/>
              </a:rPr>
              <a:t>(</a:t>
            </a:r>
            <a:r>
              <a:rPr lang="ko-KR" altLang="en-US" sz="1200" b="1" dirty="0">
                <a:latin typeface="+mj-ea"/>
                <a:ea typeface="+mj-ea"/>
              </a:rPr>
              <a:t>이지영</a:t>
            </a:r>
            <a:r>
              <a:rPr lang="en-US" altLang="ko-KR" sz="1200" b="1" dirty="0">
                <a:latin typeface="+mj-ea"/>
                <a:ea typeface="+mj-ea"/>
              </a:rPr>
              <a:t>,</a:t>
            </a:r>
            <a:r>
              <a:rPr lang="ko-KR" altLang="en-US" sz="1200" b="1" dirty="0">
                <a:latin typeface="+mj-ea"/>
                <a:ea typeface="+mj-ea"/>
              </a:rPr>
              <a:t>다같이</a:t>
            </a:r>
            <a:r>
              <a:rPr lang="en-US" altLang="ko-KR" sz="1200" b="1" dirty="0">
                <a:latin typeface="+mj-ea"/>
                <a:ea typeface="+mj-ea"/>
              </a:rPr>
              <a:t>)</a:t>
            </a:r>
            <a:r>
              <a:rPr lang="ko-KR" altLang="en-US" sz="1200" b="1" dirty="0">
                <a:latin typeface="+mj-ea"/>
                <a:ea typeface="+mj-ea"/>
              </a:rPr>
              <a:t> </a:t>
            </a:r>
            <a:endParaRPr lang="en-US" altLang="ko-KR" sz="1200" b="1" dirty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ko-KR" altLang="en-US" sz="1050" dirty="0" smtClean="0">
                <a:latin typeface="+mj-ea"/>
                <a:ea typeface="+mj-ea"/>
              </a:rPr>
              <a:t>    공평하신 하나님</a:t>
            </a:r>
            <a:r>
              <a:rPr lang="ko-KR" altLang="en-US" sz="1100" dirty="0">
                <a:latin typeface="+mj-ea"/>
                <a:ea typeface="+mj-ea"/>
              </a:rPr>
              <a:t/>
            </a:r>
            <a:br>
              <a:rPr lang="ko-KR" altLang="en-US" sz="1100" dirty="0">
                <a:latin typeface="+mj-ea"/>
                <a:ea typeface="+mj-ea"/>
              </a:rPr>
            </a:br>
            <a:r>
              <a:rPr lang="en-US" altLang="ko-KR" sz="1200" b="1" dirty="0" smtClean="0">
                <a:latin typeface="+mj-ea"/>
                <a:ea typeface="+mj-ea"/>
              </a:rPr>
              <a:t>10. </a:t>
            </a:r>
            <a:r>
              <a:rPr lang="ko-KR" altLang="en-US" sz="1200" b="1" dirty="0" smtClean="0">
                <a:latin typeface="+mj-ea"/>
                <a:ea typeface="+mj-ea"/>
              </a:rPr>
              <a:t>폐회기도</a:t>
            </a:r>
            <a:r>
              <a:rPr lang="en-US" altLang="ko-KR" sz="1200" b="1" dirty="0">
                <a:latin typeface="+mj-ea"/>
                <a:ea typeface="+mj-ea"/>
              </a:rPr>
              <a:t>/</a:t>
            </a:r>
            <a:r>
              <a:rPr lang="ko-KR" altLang="en-US" sz="1200" b="1" dirty="0">
                <a:latin typeface="+mj-ea"/>
                <a:ea typeface="+mj-ea"/>
              </a:rPr>
              <a:t>주기도문</a:t>
            </a:r>
            <a:r>
              <a:rPr lang="en-US" altLang="ko-KR" sz="1200" b="1" dirty="0">
                <a:latin typeface="+mj-ea"/>
                <a:ea typeface="+mj-ea"/>
              </a:rPr>
              <a:t>(</a:t>
            </a:r>
            <a:r>
              <a:rPr lang="ko-KR" altLang="en-US" sz="1200" b="1" dirty="0">
                <a:latin typeface="+mj-ea"/>
                <a:ea typeface="+mj-ea"/>
              </a:rPr>
              <a:t>신수행</a:t>
            </a:r>
            <a:r>
              <a:rPr lang="en-US" altLang="ko-KR" sz="1200" b="1" dirty="0">
                <a:latin typeface="+mj-ea"/>
                <a:ea typeface="+mj-ea"/>
              </a:rPr>
              <a:t>)</a:t>
            </a:r>
            <a:r>
              <a:rPr lang="ko-KR" altLang="en-US" sz="1200" b="1" dirty="0">
                <a:latin typeface="+mj-ea"/>
                <a:ea typeface="+mj-ea"/>
              </a:rPr>
              <a:t/>
            </a:r>
            <a:br>
              <a:rPr lang="ko-KR" altLang="en-US" sz="1200" b="1" dirty="0">
                <a:latin typeface="+mj-ea"/>
                <a:ea typeface="+mj-ea"/>
              </a:rPr>
            </a:br>
            <a:r>
              <a:rPr lang="en-US" altLang="ko-KR" sz="1200" b="1" dirty="0" smtClean="0">
                <a:latin typeface="+mj-ea"/>
                <a:ea typeface="+mj-ea"/>
              </a:rPr>
              <a:t>11. </a:t>
            </a:r>
            <a:r>
              <a:rPr lang="ko-KR" altLang="en-US" sz="1200" b="1" dirty="0" smtClean="0">
                <a:latin typeface="+mj-ea"/>
                <a:ea typeface="+mj-ea"/>
              </a:rPr>
              <a:t>광고</a:t>
            </a:r>
            <a:r>
              <a:rPr lang="en-US" altLang="ko-KR" sz="1200" b="1" dirty="0">
                <a:latin typeface="+mj-ea"/>
                <a:ea typeface="+mj-ea"/>
              </a:rPr>
              <a:t>(</a:t>
            </a:r>
            <a:r>
              <a:rPr lang="ko-KR" altLang="en-US" sz="1200" b="1" dirty="0">
                <a:latin typeface="+mj-ea"/>
                <a:ea typeface="+mj-ea"/>
              </a:rPr>
              <a:t>사회자</a:t>
            </a:r>
            <a:r>
              <a:rPr lang="en-US" altLang="ko-KR" sz="1200" b="1" dirty="0">
                <a:latin typeface="+mj-ea"/>
                <a:ea typeface="+mj-ea"/>
              </a:rPr>
              <a:t>)</a:t>
            </a:r>
            <a:r>
              <a:rPr lang="ko-KR" altLang="en-US" sz="1200" b="1" dirty="0">
                <a:latin typeface="+mj-ea"/>
                <a:ea typeface="+mj-ea"/>
              </a:rPr>
              <a:t/>
            </a:r>
            <a:br>
              <a:rPr lang="ko-KR" altLang="en-US" sz="1200" b="1" dirty="0">
                <a:latin typeface="+mj-ea"/>
                <a:ea typeface="+mj-ea"/>
              </a:rPr>
            </a:br>
            <a:r>
              <a:rPr lang="en-US" altLang="ko-KR" sz="1200" b="1" dirty="0" smtClean="0">
                <a:latin typeface="+mj-ea"/>
                <a:ea typeface="+mj-ea"/>
              </a:rPr>
              <a:t>12. </a:t>
            </a:r>
            <a:r>
              <a:rPr lang="ko-KR" altLang="en-US" sz="1200" b="1" dirty="0" smtClean="0">
                <a:latin typeface="+mj-ea"/>
                <a:ea typeface="+mj-ea"/>
              </a:rPr>
              <a:t>식사와 </a:t>
            </a:r>
            <a:r>
              <a:rPr lang="ko-KR" altLang="en-US" sz="1200" b="1" dirty="0">
                <a:latin typeface="+mj-ea"/>
                <a:ea typeface="+mj-ea"/>
              </a:rPr>
              <a:t>나눔</a:t>
            </a:r>
            <a:r>
              <a:rPr lang="en-US" altLang="ko-KR" sz="1200" b="1" dirty="0">
                <a:latin typeface="+mj-ea"/>
                <a:ea typeface="+mj-ea"/>
              </a:rPr>
              <a:t>(</a:t>
            </a:r>
            <a:r>
              <a:rPr lang="ko-KR" altLang="en-US" sz="1200" b="1" dirty="0">
                <a:latin typeface="+mj-ea"/>
                <a:ea typeface="+mj-ea"/>
              </a:rPr>
              <a:t>다같이</a:t>
            </a:r>
            <a:r>
              <a:rPr lang="en-US" altLang="ko-KR" sz="1200" b="1" dirty="0">
                <a:latin typeface="+mj-ea"/>
                <a:ea typeface="+mj-ea"/>
              </a:rPr>
              <a:t>)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5217655" y="236723"/>
            <a:ext cx="4261137" cy="6437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テキスト ボックス 4"/>
          <p:cNvSpPr txBox="1"/>
          <p:nvPr/>
        </p:nvSpPr>
        <p:spPr>
          <a:xfrm>
            <a:off x="5208249" y="373487"/>
            <a:ext cx="4261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>
                <a:latin typeface="굴림"/>
                <a:ea typeface="굴림"/>
              </a:rPr>
              <a:t>◈ </a:t>
            </a:r>
            <a:r>
              <a:rPr kumimoji="1" lang="en-US" altLang="ko-KR" b="1" dirty="0" smtClean="0"/>
              <a:t> </a:t>
            </a:r>
            <a:r>
              <a:rPr lang="ko-KR" altLang="en-US" b="1" dirty="0" smtClean="0"/>
              <a:t>마리</a:t>
            </a:r>
            <a:r>
              <a:rPr lang="ko-KR" altLang="en-US" b="1" dirty="0"/>
              <a:t>아</a:t>
            </a:r>
            <a:r>
              <a:rPr lang="ko-KR" altLang="en-US" b="1" dirty="0" smtClean="0"/>
              <a:t>  </a:t>
            </a:r>
            <a:r>
              <a:rPr lang="ko-KR" altLang="en-US" b="1" dirty="0" err="1" smtClean="0"/>
              <a:t>알림방</a:t>
            </a:r>
            <a:r>
              <a:rPr kumimoji="1" lang="ko-KR" altLang="en-US" b="1" dirty="0" smtClean="0"/>
              <a:t> </a:t>
            </a:r>
            <a:r>
              <a:rPr kumimoji="1" lang="ko-KR" altLang="en-US" b="1" dirty="0" smtClean="0">
                <a:latin typeface="굴림"/>
                <a:ea typeface="굴림"/>
              </a:rPr>
              <a:t>◈</a:t>
            </a:r>
            <a:endParaRPr kumimoji="1" lang="ja-JP" alt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295677" y="956932"/>
            <a:ext cx="4131279" cy="4203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buAutoNum type="arabicPeriod"/>
            </a:pPr>
            <a:r>
              <a:rPr lang="ko-KR" altLang="en-US" sz="1400" b="1" dirty="0" err="1" smtClean="0">
                <a:latin typeface="+mn-ea"/>
              </a:rPr>
              <a:t>배려영</a:t>
            </a:r>
            <a:r>
              <a:rPr lang="ko-KR" altLang="en-US" sz="1400" b="1" dirty="0" smtClean="0">
                <a:latin typeface="+mn-ea"/>
              </a:rPr>
              <a:t> 자매님 </a:t>
            </a:r>
            <a:r>
              <a:rPr lang="en-US" altLang="ko-KR" sz="1400" b="1" dirty="0" smtClean="0">
                <a:latin typeface="+mn-ea"/>
              </a:rPr>
              <a:t>4</a:t>
            </a:r>
            <a:r>
              <a:rPr lang="ko-KR" altLang="en-US" sz="1400" b="1" dirty="0" smtClean="0">
                <a:latin typeface="+mn-ea"/>
              </a:rPr>
              <a:t>월 </a:t>
            </a:r>
            <a:r>
              <a:rPr lang="en-US" altLang="ko-KR" sz="1400" b="1" dirty="0" smtClean="0">
                <a:latin typeface="+mn-ea"/>
              </a:rPr>
              <a:t>3</a:t>
            </a:r>
            <a:r>
              <a:rPr lang="ko-KR" altLang="en-US" sz="1400" b="1" dirty="0" smtClean="0">
                <a:latin typeface="+mn-ea"/>
              </a:rPr>
              <a:t>일 순산 축하 드립니다</a:t>
            </a:r>
            <a:r>
              <a:rPr lang="en-US" altLang="ko-KR" sz="1400" b="1" dirty="0" smtClean="0">
                <a:latin typeface="+mn-ea"/>
              </a:rPr>
              <a:t>.</a:t>
            </a:r>
            <a:br>
              <a:rPr lang="en-US" altLang="ko-KR" sz="1400" b="1" dirty="0" smtClean="0">
                <a:latin typeface="+mn-ea"/>
              </a:rPr>
            </a:br>
            <a:endParaRPr lang="en-US" altLang="ko-KR" sz="1400" b="1" dirty="0" smtClean="0">
              <a:latin typeface="+mn-ea"/>
            </a:endParaRPr>
          </a:p>
          <a:p>
            <a:pPr marL="342900" indent="-342900">
              <a:lnSpc>
                <a:spcPct val="120000"/>
              </a:lnSpc>
              <a:buAutoNum type="arabicPeriod"/>
            </a:pPr>
            <a:r>
              <a:rPr lang="ko-KR" altLang="en-US" sz="1400" b="1" dirty="0" err="1" smtClean="0">
                <a:latin typeface="+mn-ea"/>
              </a:rPr>
              <a:t>목요여성예배에</a:t>
            </a:r>
            <a:r>
              <a:rPr lang="ko-KR" altLang="en-US" sz="1400" b="1" dirty="0" smtClean="0">
                <a:latin typeface="+mn-ea"/>
              </a:rPr>
              <a:t> 많은 관심과 참여 바랍니다</a:t>
            </a:r>
            <a:r>
              <a:rPr lang="en-US" altLang="ko-KR" sz="1400" b="1" dirty="0">
                <a:latin typeface="+mn-ea"/>
              </a:rPr>
              <a:t>.</a:t>
            </a:r>
            <a:endParaRPr lang="en-US" altLang="ko-KR" sz="1400" b="1" dirty="0" smtClean="0">
              <a:latin typeface="+mn-ea"/>
            </a:endParaRPr>
          </a:p>
          <a:p>
            <a:pPr marL="342900" indent="-342900">
              <a:lnSpc>
                <a:spcPct val="120000"/>
              </a:lnSpc>
              <a:buAutoNum type="arabicPeriod"/>
            </a:pPr>
            <a:endParaRPr lang="en-US" altLang="ko-KR" sz="1400" b="1" dirty="0" smtClean="0">
              <a:latin typeface="+mn-ea"/>
            </a:endParaRPr>
          </a:p>
          <a:p>
            <a:pPr marL="342900" indent="-342900">
              <a:lnSpc>
                <a:spcPct val="120000"/>
              </a:lnSpc>
              <a:buAutoNum type="arabicPeriod"/>
            </a:pPr>
            <a:r>
              <a:rPr lang="en-US" altLang="ko-KR" sz="1400" b="1" dirty="0" smtClean="0">
                <a:latin typeface="+mn-ea"/>
              </a:rPr>
              <a:t>5</a:t>
            </a:r>
            <a:r>
              <a:rPr lang="ko-KR" altLang="en-US" sz="1400" b="1" dirty="0" smtClean="0">
                <a:latin typeface="+mn-ea"/>
              </a:rPr>
              <a:t>월 중보기도를 받습니다</a:t>
            </a:r>
            <a:r>
              <a:rPr lang="en-US" altLang="ko-KR" sz="1400" b="1" dirty="0" smtClean="0">
                <a:latin typeface="+mn-ea"/>
              </a:rPr>
              <a:t>.</a:t>
            </a:r>
          </a:p>
          <a:p>
            <a:pPr marL="342900" indent="-342900">
              <a:lnSpc>
                <a:spcPct val="120000"/>
              </a:lnSpc>
              <a:buAutoNum type="arabicPeriod"/>
            </a:pPr>
            <a:endParaRPr lang="en-US" altLang="ko-KR" sz="1400" b="1" dirty="0" smtClean="0">
              <a:latin typeface="+mn-ea"/>
            </a:endParaRPr>
          </a:p>
          <a:p>
            <a:pPr marL="342900" indent="-342900">
              <a:lnSpc>
                <a:spcPct val="120000"/>
              </a:lnSpc>
              <a:buAutoNum type="arabicPeriod"/>
            </a:pPr>
            <a:r>
              <a:rPr lang="ko-KR" altLang="en-US" sz="1400" b="1" dirty="0" smtClean="0">
                <a:latin typeface="+mn-ea"/>
              </a:rPr>
              <a:t>다음 월례회는 </a:t>
            </a:r>
            <a:r>
              <a:rPr lang="en-US" altLang="ko-KR" sz="1400" b="1" dirty="0" smtClean="0">
                <a:latin typeface="+mn-ea"/>
              </a:rPr>
              <a:t>5</a:t>
            </a:r>
            <a:r>
              <a:rPr lang="ko-KR" altLang="en-US" sz="1400" b="1" dirty="0" smtClean="0">
                <a:latin typeface="+mn-ea"/>
              </a:rPr>
              <a:t>월 </a:t>
            </a:r>
            <a:r>
              <a:rPr lang="en-US" altLang="ko-KR" sz="1400" b="1" dirty="0" smtClean="0">
                <a:latin typeface="+mn-ea"/>
              </a:rPr>
              <a:t>21</a:t>
            </a:r>
            <a:r>
              <a:rPr lang="ko-KR" altLang="en-US" sz="1400" b="1" dirty="0" smtClean="0">
                <a:latin typeface="+mn-ea"/>
              </a:rPr>
              <a:t>일 입니다</a:t>
            </a:r>
            <a:r>
              <a:rPr lang="en-US" altLang="ko-KR" sz="1400" b="1" dirty="0" smtClean="0">
                <a:latin typeface="+mn-ea"/>
              </a:rPr>
              <a:t>.</a:t>
            </a:r>
          </a:p>
          <a:p>
            <a:pPr marL="342900" indent="-342900">
              <a:lnSpc>
                <a:spcPct val="120000"/>
              </a:lnSpc>
              <a:buAutoNum type="arabicPeriod"/>
            </a:pPr>
            <a:endParaRPr lang="en-US" altLang="ko-KR" sz="1400" b="1" dirty="0" smtClean="0">
              <a:latin typeface="+mn-ea"/>
            </a:endParaRPr>
          </a:p>
          <a:p>
            <a:pPr marL="342900" indent="-342900">
              <a:lnSpc>
                <a:spcPct val="120000"/>
              </a:lnSpc>
              <a:buAutoNum type="arabicPeriod"/>
            </a:pPr>
            <a:r>
              <a:rPr lang="ko-KR" altLang="en-US" sz="1400" b="1" dirty="0" smtClean="0">
                <a:latin typeface="+mn-ea"/>
              </a:rPr>
              <a:t>회비안내</a:t>
            </a:r>
            <a:r>
              <a:rPr lang="en-US" altLang="ko-KR" sz="1400" b="1" dirty="0" smtClean="0">
                <a:latin typeface="+mn-ea"/>
              </a:rPr>
              <a:t>: 1</a:t>
            </a:r>
            <a:r>
              <a:rPr lang="ko-KR" altLang="en-US" sz="1400" b="1" dirty="0" smtClean="0">
                <a:latin typeface="+mn-ea"/>
              </a:rPr>
              <a:t>개월</a:t>
            </a:r>
            <a:r>
              <a:rPr lang="en-US" altLang="ko-KR" sz="1400" b="1" dirty="0" smtClean="0">
                <a:latin typeface="+mn-ea"/>
              </a:rPr>
              <a:t>-1,000</a:t>
            </a:r>
            <a:r>
              <a:rPr lang="ko-KR" altLang="en-US" sz="1400" b="1" dirty="0" smtClean="0">
                <a:latin typeface="+mn-ea"/>
              </a:rPr>
              <a:t>엔</a:t>
            </a:r>
            <a:r>
              <a:rPr lang="en-US" altLang="ko-KR" sz="1400" b="1" dirty="0" smtClean="0">
                <a:latin typeface="+mn-ea"/>
              </a:rPr>
              <a:t>x12, </a:t>
            </a:r>
            <a:br>
              <a:rPr lang="en-US" altLang="ko-KR" sz="1400" b="1" dirty="0" smtClean="0">
                <a:latin typeface="+mn-ea"/>
              </a:rPr>
            </a:br>
            <a:r>
              <a:rPr lang="en-US" altLang="ko-KR" sz="1400" b="1" dirty="0" smtClean="0">
                <a:latin typeface="+mn-ea"/>
              </a:rPr>
              <a:t>6</a:t>
            </a:r>
            <a:r>
              <a:rPr lang="ko-KR" altLang="en-US" sz="1400" b="1" dirty="0" smtClean="0">
                <a:latin typeface="+mn-ea"/>
              </a:rPr>
              <a:t>개월</a:t>
            </a:r>
            <a:r>
              <a:rPr lang="en-US" altLang="ko-KR" sz="1400" b="1" dirty="0" smtClean="0">
                <a:latin typeface="+mn-ea"/>
              </a:rPr>
              <a:t>-5,000</a:t>
            </a:r>
            <a:r>
              <a:rPr lang="ko-KR" altLang="en-US" sz="1400" b="1" dirty="0" smtClean="0">
                <a:latin typeface="+mn-ea"/>
              </a:rPr>
              <a:t>엔</a:t>
            </a:r>
            <a:r>
              <a:rPr lang="en-US" altLang="ko-KR" sz="1400" b="1" dirty="0" smtClean="0">
                <a:latin typeface="+mn-ea"/>
              </a:rPr>
              <a:t>, 1</a:t>
            </a:r>
            <a:r>
              <a:rPr lang="ko-KR" altLang="en-US" sz="1400" b="1" dirty="0" smtClean="0">
                <a:latin typeface="+mn-ea"/>
              </a:rPr>
              <a:t>년</a:t>
            </a:r>
            <a:r>
              <a:rPr lang="en-US" altLang="ko-KR" sz="1400" b="1" dirty="0" smtClean="0">
                <a:latin typeface="+mn-ea"/>
              </a:rPr>
              <a:t>-10,000</a:t>
            </a:r>
            <a:r>
              <a:rPr lang="ko-KR" altLang="en-US" sz="1400" b="1" dirty="0" smtClean="0">
                <a:latin typeface="+mn-ea"/>
              </a:rPr>
              <a:t>엔</a:t>
            </a:r>
            <a:endParaRPr lang="en-US" altLang="ko-KR" sz="1400" b="1" dirty="0" smtClean="0">
              <a:latin typeface="+mn-ea"/>
            </a:endParaRPr>
          </a:p>
          <a:p>
            <a:pPr marL="342900" indent="-342900">
              <a:lnSpc>
                <a:spcPct val="120000"/>
              </a:lnSpc>
              <a:buAutoNum type="arabicPeriod"/>
            </a:pPr>
            <a:endParaRPr lang="en-US" altLang="ko-KR" sz="1400" b="1" dirty="0" smtClean="0">
              <a:latin typeface="+mn-ea"/>
            </a:endParaRPr>
          </a:p>
          <a:p>
            <a:pPr marL="342900" indent="-342900">
              <a:lnSpc>
                <a:spcPct val="120000"/>
              </a:lnSpc>
              <a:buAutoNum type="arabicPeriod"/>
            </a:pPr>
            <a:r>
              <a:rPr lang="en-US" altLang="ko-KR" sz="1400" b="1" dirty="0" smtClean="0">
                <a:latin typeface="+mn-ea"/>
              </a:rPr>
              <a:t>6</a:t>
            </a:r>
            <a:r>
              <a:rPr lang="ko-KR" altLang="en-US" sz="1400" b="1" dirty="0" smtClean="0">
                <a:latin typeface="+mn-ea"/>
              </a:rPr>
              <a:t>월 </a:t>
            </a:r>
            <a:r>
              <a:rPr lang="en-US" altLang="ko-KR" sz="1400" b="1" dirty="0" smtClean="0">
                <a:latin typeface="+mn-ea"/>
              </a:rPr>
              <a:t>10</a:t>
            </a:r>
            <a:r>
              <a:rPr lang="ko-KR" altLang="en-US" sz="1400" b="1" dirty="0" smtClean="0">
                <a:latin typeface="+mn-ea"/>
              </a:rPr>
              <a:t>일 마리아선교회가 </a:t>
            </a:r>
            <a:r>
              <a:rPr lang="ko-KR" altLang="en-US" sz="1400" b="1" dirty="0" err="1" smtClean="0">
                <a:latin typeface="+mn-ea"/>
              </a:rPr>
              <a:t>우에노공원</a:t>
            </a:r>
            <a:r>
              <a:rPr lang="ko-KR" altLang="en-US" sz="1400" b="1" dirty="0" smtClean="0">
                <a:latin typeface="+mn-ea"/>
              </a:rPr>
              <a:t> 선교</a:t>
            </a:r>
            <a:r>
              <a:rPr lang="en-US" altLang="ko-KR" sz="1400" b="1" dirty="0" smtClean="0">
                <a:latin typeface="+mn-ea"/>
              </a:rPr>
              <a:t>(</a:t>
            </a:r>
            <a:r>
              <a:rPr lang="ko-KR" altLang="en-US" sz="1400" b="1" dirty="0" err="1" smtClean="0">
                <a:latin typeface="+mn-ea"/>
              </a:rPr>
              <a:t>토포스</a:t>
            </a:r>
            <a:r>
              <a:rPr lang="en-US" altLang="ko-KR" sz="1400" b="1" dirty="0" smtClean="0">
                <a:latin typeface="+mn-ea"/>
              </a:rPr>
              <a:t>)</a:t>
            </a:r>
            <a:r>
              <a:rPr lang="ko-KR" altLang="en-US" sz="1400" b="1" dirty="0" smtClean="0">
                <a:latin typeface="+mn-ea"/>
              </a:rPr>
              <a:t>에 참여합니다</a:t>
            </a:r>
            <a:r>
              <a:rPr lang="en-US" altLang="ko-KR" sz="1400" b="1" dirty="0" smtClean="0">
                <a:latin typeface="+mn-ea"/>
              </a:rPr>
              <a:t>. </a:t>
            </a:r>
            <a:r>
              <a:rPr lang="ko-KR" altLang="en-US" sz="1400" b="1" dirty="0" smtClean="0">
                <a:latin typeface="+mn-ea"/>
              </a:rPr>
              <a:t>많은 기도와 참여 </a:t>
            </a:r>
            <a:r>
              <a:rPr lang="ko-KR" altLang="en-US" sz="1400" b="1" dirty="0" err="1" smtClean="0">
                <a:latin typeface="+mn-ea"/>
              </a:rPr>
              <a:t>부탁드립니다</a:t>
            </a:r>
            <a:r>
              <a:rPr lang="en-US" altLang="ko-KR" sz="1400" b="1" dirty="0" smtClean="0">
                <a:latin typeface="+mn-ea"/>
              </a:rPr>
              <a:t>.</a:t>
            </a:r>
            <a:br>
              <a:rPr lang="en-US" altLang="ko-KR" sz="1400" b="1" dirty="0" smtClean="0">
                <a:latin typeface="+mn-ea"/>
              </a:rPr>
            </a:br>
            <a:endParaRPr lang="en-US" altLang="ko-KR" sz="1400" b="1" dirty="0" smtClean="0">
              <a:latin typeface="+mn-ea"/>
            </a:endParaRPr>
          </a:p>
          <a:p>
            <a:pPr marL="342900" indent="-342900">
              <a:lnSpc>
                <a:spcPct val="120000"/>
              </a:lnSpc>
              <a:buAutoNum type="arabicPeriod"/>
            </a:pPr>
            <a:r>
              <a:rPr lang="en-US" altLang="ko-KR" sz="1400" b="1" dirty="0" smtClean="0">
                <a:latin typeface="+mn-ea"/>
              </a:rPr>
              <a:t>4</a:t>
            </a:r>
            <a:r>
              <a:rPr lang="ko-KR" altLang="en-US" sz="1400" b="1" dirty="0" smtClean="0">
                <a:latin typeface="+mn-ea"/>
              </a:rPr>
              <a:t>월 커피봉사에 많은 참여 기다립니다</a:t>
            </a:r>
            <a:r>
              <a:rPr lang="en-US" altLang="ko-KR" sz="1400" b="1" dirty="0" smtClean="0">
                <a:latin typeface="+mn-ea"/>
              </a:rPr>
              <a:t>.</a:t>
            </a:r>
            <a:r>
              <a:rPr lang="ko-KR" altLang="en-US" sz="1400" b="1" dirty="0" smtClean="0">
                <a:latin typeface="+mn-ea"/>
              </a:rPr>
              <a:t> </a:t>
            </a:r>
            <a:endParaRPr lang="ko-KR" altLang="en-US" sz="14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256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408638" y="210392"/>
            <a:ext cx="4261137" cy="6437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08638" y="223277"/>
            <a:ext cx="4261137" cy="611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ko-KR" altLang="en-US" sz="1600" b="1" dirty="0"/>
              <a:t>마태복음</a:t>
            </a:r>
            <a:r>
              <a:rPr lang="en-US" altLang="ko-KR" sz="1600" b="1" dirty="0" smtClean="0"/>
              <a:t>25:19</a:t>
            </a:r>
            <a:r>
              <a:rPr lang="ja-JP" altLang="en-US" sz="1600" b="1" dirty="0" smtClean="0"/>
              <a:t>～</a:t>
            </a:r>
            <a:r>
              <a:rPr lang="en-US" altLang="ko-KR" sz="1600" b="1" dirty="0" smtClean="0"/>
              <a:t>30</a:t>
            </a:r>
            <a:endParaRPr lang="en-US" altLang="ko-KR" sz="1000" dirty="0" smtClean="0"/>
          </a:p>
          <a:p>
            <a:pPr>
              <a:lnSpc>
                <a:spcPct val="120000"/>
              </a:lnSpc>
            </a:pPr>
            <a:endParaRPr lang="en-US" altLang="ko-KR" sz="1000" dirty="0" smtClean="0"/>
          </a:p>
          <a:p>
            <a:pPr>
              <a:lnSpc>
                <a:spcPct val="120000"/>
              </a:lnSpc>
            </a:pPr>
            <a:r>
              <a:rPr lang="en-US" altLang="ko-KR" sz="1200" dirty="0"/>
              <a:t>19 </a:t>
            </a:r>
            <a:r>
              <a:rPr lang="ko-KR" altLang="en-US" sz="1200" dirty="0"/>
              <a:t>오랜 후에 그 종들의 주인이 돌아와 그들과 결산할새 </a:t>
            </a:r>
            <a:r>
              <a:rPr lang="en-US" altLang="ko-KR" sz="1200" dirty="0"/>
              <a:t>20 </a:t>
            </a:r>
            <a:r>
              <a:rPr lang="ko-KR" altLang="en-US" sz="1200" dirty="0"/>
              <a:t>다섯 </a:t>
            </a:r>
            <a:r>
              <a:rPr lang="ko-KR" altLang="en-US" sz="1200" dirty="0" err="1"/>
              <a:t>달란트</a:t>
            </a:r>
            <a:r>
              <a:rPr lang="ko-KR" altLang="en-US" sz="1200" dirty="0"/>
              <a:t> 받았던 자는 다섯 </a:t>
            </a:r>
            <a:r>
              <a:rPr lang="ko-KR" altLang="en-US" sz="1200" dirty="0" err="1"/>
              <a:t>달란트를</a:t>
            </a:r>
            <a:r>
              <a:rPr lang="ko-KR" altLang="en-US" sz="1200" dirty="0"/>
              <a:t> 더 가지고 와서 이르되 주인이여 내게 다섯 </a:t>
            </a:r>
            <a:r>
              <a:rPr lang="ko-KR" altLang="en-US" sz="1200" dirty="0" err="1"/>
              <a:t>달란트를</a:t>
            </a:r>
            <a:r>
              <a:rPr lang="ko-KR" altLang="en-US" sz="1200" dirty="0"/>
              <a:t> 주셨는데 보소서 내가 또 다섯 </a:t>
            </a:r>
            <a:r>
              <a:rPr lang="ko-KR" altLang="en-US" sz="1200" dirty="0" err="1"/>
              <a:t>달란트를</a:t>
            </a:r>
            <a:r>
              <a:rPr lang="ko-KR" altLang="en-US" sz="1200" dirty="0"/>
              <a:t> 남겼나이다 </a:t>
            </a:r>
            <a:r>
              <a:rPr lang="en-US" altLang="ko-KR" sz="1200" dirty="0"/>
              <a:t>21 </a:t>
            </a:r>
            <a:r>
              <a:rPr lang="ko-KR" altLang="en-US" sz="1200" dirty="0"/>
              <a:t>그 주인이 이르되 잘하였도다 착하고 충성된 종아 네가 적은 일에 충성하였으매 내가 많은 것을 네게 맡기리니 네 주인의 즐거움에 참여할지어다 하고 </a:t>
            </a:r>
            <a:r>
              <a:rPr lang="en-US" altLang="ko-KR" sz="1200" dirty="0"/>
              <a:t>22 </a:t>
            </a:r>
            <a:r>
              <a:rPr lang="ko-KR" altLang="en-US" sz="1200" dirty="0"/>
              <a:t>두 </a:t>
            </a:r>
            <a:r>
              <a:rPr lang="ko-KR" altLang="en-US" sz="1200" dirty="0" err="1"/>
              <a:t>달란트</a:t>
            </a:r>
            <a:r>
              <a:rPr lang="ko-KR" altLang="en-US" sz="1200" dirty="0"/>
              <a:t> 받았던 자도 와서 이르되 주인이여 내게 두 </a:t>
            </a:r>
            <a:r>
              <a:rPr lang="ko-KR" altLang="en-US" sz="1200" dirty="0" err="1"/>
              <a:t>달란트를</a:t>
            </a:r>
            <a:r>
              <a:rPr lang="ko-KR" altLang="en-US" sz="1200" dirty="0"/>
              <a:t> 주셨는데 보소서 내가 또 두 </a:t>
            </a:r>
            <a:r>
              <a:rPr lang="ko-KR" altLang="en-US" sz="1200" dirty="0" err="1"/>
              <a:t>달란트를</a:t>
            </a:r>
            <a:r>
              <a:rPr lang="ko-KR" altLang="en-US" sz="1200" dirty="0"/>
              <a:t> 남겼나이다 </a:t>
            </a:r>
            <a:r>
              <a:rPr lang="en-US" altLang="ko-KR" sz="1200" dirty="0"/>
              <a:t>23 </a:t>
            </a:r>
            <a:r>
              <a:rPr lang="ko-KR" altLang="en-US" sz="1200" dirty="0"/>
              <a:t>그 주인이 이르되 잘하였도다 착하고 충성된 종아 네가 적은 일에 충성하였으매 내가 많은 것을 네게 맡기리니 네 주인의 즐거움에 참여할지어다 하고 </a:t>
            </a:r>
            <a:br>
              <a:rPr lang="ko-KR" altLang="en-US" sz="1200" dirty="0"/>
            </a:br>
            <a:r>
              <a:rPr lang="ko-KR" altLang="en-US" sz="1200" dirty="0"/>
              <a:t/>
            </a:r>
            <a:br>
              <a:rPr lang="ko-KR" altLang="en-US" sz="1200" dirty="0"/>
            </a:br>
            <a:r>
              <a:rPr lang="en-US" altLang="ko-KR" sz="1200" dirty="0"/>
              <a:t>24 </a:t>
            </a:r>
            <a:r>
              <a:rPr lang="ko-KR" altLang="en-US" sz="1200" dirty="0"/>
              <a:t>한 </a:t>
            </a:r>
            <a:r>
              <a:rPr lang="ko-KR" altLang="en-US" sz="1200" dirty="0" err="1"/>
              <a:t>달란트</a:t>
            </a:r>
            <a:r>
              <a:rPr lang="ko-KR" altLang="en-US" sz="1200" dirty="0"/>
              <a:t> 받았던 자는 와서 이르되 주인이여 당신은 굳은 사람이라 심지 않은 데서 거두고 헤치지 않은 데서 모으는 줄을 내가 알았으므로 금은의 중량 </a:t>
            </a:r>
            <a:r>
              <a:rPr lang="en-US" altLang="ko-KR" sz="1200" dirty="0"/>
              <a:t>25 </a:t>
            </a:r>
            <a:r>
              <a:rPr lang="ko-KR" altLang="en-US" sz="1200" dirty="0"/>
              <a:t>두려워하여 나가서 </a:t>
            </a:r>
            <a:r>
              <a:rPr lang="ko-KR" altLang="en-US" sz="1200" dirty="0" err="1"/>
              <a:t>당신의달란트를</a:t>
            </a:r>
            <a:r>
              <a:rPr lang="ko-KR" altLang="en-US" sz="1200" dirty="0"/>
              <a:t> 땅에 감추어 </a:t>
            </a:r>
            <a:r>
              <a:rPr lang="ko-KR" altLang="en-US" sz="1200" dirty="0" err="1"/>
              <a:t>두었었나이다</a:t>
            </a:r>
            <a:r>
              <a:rPr lang="ko-KR" altLang="en-US" sz="1200" dirty="0"/>
              <a:t> 보소서 당신의 것을 </a:t>
            </a:r>
            <a:r>
              <a:rPr lang="ko-KR" altLang="en-US" sz="1200" dirty="0" err="1"/>
              <a:t>가지셨나이다</a:t>
            </a:r>
            <a:r>
              <a:rPr lang="ko-KR" altLang="en-US" sz="1200" dirty="0"/>
              <a:t> </a:t>
            </a:r>
            <a:r>
              <a:rPr lang="en-US" altLang="ko-KR" sz="1200" dirty="0"/>
              <a:t>26 </a:t>
            </a:r>
            <a:r>
              <a:rPr lang="ko-KR" altLang="en-US" sz="1200" dirty="0"/>
              <a:t>그 주인이 대답하여 이르되 악하고 게으른 종아 나는 심지 않은 데서 거두고 헤치지 않은 데서 모으는 줄로 네가 알았느냐 </a:t>
            </a:r>
            <a:r>
              <a:rPr lang="en-US" altLang="ko-KR" sz="1200" dirty="0"/>
              <a:t>27 </a:t>
            </a:r>
            <a:r>
              <a:rPr lang="ko-KR" altLang="en-US" sz="1200" dirty="0"/>
              <a:t>그러면 네가 마땅히 내 돈을 </a:t>
            </a:r>
            <a:r>
              <a:rPr lang="ko-KR" altLang="en-US" sz="1200" dirty="0" err="1"/>
              <a:t>취리하는</a:t>
            </a:r>
            <a:r>
              <a:rPr lang="ko-KR" altLang="en-US" sz="1200" dirty="0"/>
              <a:t> 자들에게나 맡겼다가 내가 돌아와서 내 원금과 이자를 받게 하였을 것이니라 하고 </a:t>
            </a:r>
            <a:r>
              <a:rPr lang="en-US" altLang="ko-KR" sz="1200" dirty="0"/>
              <a:t>28 </a:t>
            </a:r>
            <a:r>
              <a:rPr lang="ko-KR" altLang="en-US" sz="1200" dirty="0"/>
              <a:t>그에게서 그 한 </a:t>
            </a:r>
            <a:r>
              <a:rPr lang="ko-KR" altLang="en-US" sz="1200" dirty="0" err="1"/>
              <a:t>달란트를</a:t>
            </a:r>
            <a:r>
              <a:rPr lang="ko-KR" altLang="en-US" sz="1200" dirty="0"/>
              <a:t> 빼앗아 열 </a:t>
            </a:r>
            <a:r>
              <a:rPr lang="ko-KR" altLang="en-US" sz="1200" dirty="0" err="1"/>
              <a:t>달란트</a:t>
            </a:r>
            <a:r>
              <a:rPr lang="ko-KR" altLang="en-US" sz="1200" dirty="0"/>
              <a:t> 가진 자에게 주라 </a:t>
            </a:r>
            <a:r>
              <a:rPr lang="en-US" altLang="ko-KR" sz="1200" dirty="0"/>
              <a:t>29 </a:t>
            </a:r>
            <a:r>
              <a:rPr lang="ko-KR" altLang="en-US" sz="1200" dirty="0"/>
              <a:t>무릇 있는 자는 받아 풍족하게 되고 없는 자는 그 있는 것까지 빼앗기리라 </a:t>
            </a:r>
            <a:r>
              <a:rPr lang="en-US" altLang="ko-KR" sz="1200" dirty="0"/>
              <a:t>30 </a:t>
            </a:r>
            <a:r>
              <a:rPr lang="ko-KR" altLang="en-US" sz="1200" dirty="0"/>
              <a:t>이 무익한 종을 바깥 어두운 데로 내쫓으라 거기서 슬피 울며 이를 갈리라 하니라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5226077" y="210392"/>
            <a:ext cx="4261137" cy="6437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5268608" y="226745"/>
            <a:ext cx="419304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dirty="0"/>
              <a:t>(</a:t>
            </a:r>
            <a:r>
              <a:rPr lang="ko-KR" altLang="en-US" sz="1200" dirty="0" err="1"/>
              <a:t>달란트</a:t>
            </a:r>
            <a:r>
              <a:rPr lang="ko-KR" altLang="en-US" sz="1200" dirty="0"/>
              <a:t> 비유</a:t>
            </a:r>
            <a:r>
              <a:rPr lang="en-US" altLang="ko-KR" sz="1200" dirty="0"/>
              <a:t>)</a:t>
            </a:r>
            <a:r>
              <a:rPr lang="ko-KR" altLang="en-US" sz="1200" dirty="0"/>
              <a:t>는 우리 자신을 다시 한번 돌아보게 하는 귀중한 말씀이다</a:t>
            </a:r>
            <a:r>
              <a:rPr lang="en-US" altLang="ko-KR" sz="1200" dirty="0"/>
              <a:t>. </a:t>
            </a:r>
            <a:r>
              <a:rPr lang="ko-KR" altLang="en-US" sz="1200" dirty="0"/>
              <a:t>당시 </a:t>
            </a:r>
            <a:r>
              <a:rPr lang="en-US" altLang="ko-KR" sz="1200" dirty="0"/>
              <a:t>1</a:t>
            </a:r>
            <a:r>
              <a:rPr lang="ko-KR" altLang="en-US" sz="1200" dirty="0" err="1"/>
              <a:t>달란트는</a:t>
            </a:r>
            <a:r>
              <a:rPr lang="ko-KR" altLang="en-US" sz="1200" dirty="0"/>
              <a:t> 대략 </a:t>
            </a:r>
            <a:r>
              <a:rPr lang="en-US" altLang="ko-KR" sz="1200" dirty="0"/>
              <a:t>6</a:t>
            </a:r>
            <a:r>
              <a:rPr lang="ko-KR" altLang="en-US" sz="1200" dirty="0"/>
              <a:t>천 </a:t>
            </a:r>
            <a:r>
              <a:rPr lang="ko-KR" altLang="en-US" sz="1200" dirty="0" err="1"/>
              <a:t>데나리온에</a:t>
            </a:r>
            <a:r>
              <a:rPr lang="ko-KR" altLang="en-US" sz="1200" dirty="0"/>
              <a:t> 해당한다</a:t>
            </a:r>
            <a:r>
              <a:rPr lang="en-US" altLang="ko-KR" sz="1200" dirty="0"/>
              <a:t>. </a:t>
            </a:r>
            <a:r>
              <a:rPr lang="ko-KR" altLang="en-US" sz="1200" dirty="0"/>
              <a:t>한 </a:t>
            </a:r>
            <a:r>
              <a:rPr lang="ko-KR" altLang="en-US" sz="1200" dirty="0" err="1"/>
              <a:t>데나리온이</a:t>
            </a:r>
            <a:r>
              <a:rPr lang="ko-KR" altLang="en-US" sz="1200" dirty="0"/>
              <a:t> 하루 품삯이니까</a:t>
            </a:r>
            <a:r>
              <a:rPr lang="en-US" altLang="ko-KR" sz="1200" dirty="0"/>
              <a:t>, 1 </a:t>
            </a:r>
            <a:r>
              <a:rPr lang="ko-KR" altLang="en-US" sz="1200" dirty="0" err="1"/>
              <a:t>달란트는</a:t>
            </a:r>
            <a:r>
              <a:rPr lang="ko-KR" altLang="en-US" sz="1200" dirty="0"/>
              <a:t> 한 사람이 거의 </a:t>
            </a:r>
            <a:r>
              <a:rPr lang="en-US" altLang="ko-KR" sz="1200" dirty="0"/>
              <a:t>20</a:t>
            </a:r>
            <a:r>
              <a:rPr lang="ko-KR" altLang="en-US" sz="1200" dirty="0"/>
              <a:t>년 동안 꼬박 모아야 만질 수 있는 아주 큰 액수다</a:t>
            </a:r>
            <a:r>
              <a:rPr lang="en-US" altLang="ko-KR" sz="1200" dirty="0"/>
              <a:t>. </a:t>
            </a:r>
            <a:r>
              <a:rPr lang="ko-KR" altLang="en-US" sz="1200" dirty="0"/>
              <a:t>여기서 </a:t>
            </a:r>
            <a:r>
              <a:rPr lang="ko-KR" altLang="en-US" sz="1200" dirty="0" err="1"/>
              <a:t>달란트는</a:t>
            </a:r>
            <a:r>
              <a:rPr lang="ko-KR" altLang="en-US" sz="1200" dirty="0"/>
              <a:t> 영어의 ‘</a:t>
            </a:r>
            <a:r>
              <a:rPr lang="en-US" altLang="ko-KR" sz="1200" dirty="0"/>
              <a:t>talent’</a:t>
            </a:r>
            <a:r>
              <a:rPr lang="ko-KR" altLang="en-US" sz="1200" dirty="0"/>
              <a:t>라는 단어다</a:t>
            </a:r>
            <a:r>
              <a:rPr lang="en-US" altLang="ko-KR" sz="1200" dirty="0"/>
              <a:t>. ‘</a:t>
            </a:r>
            <a:r>
              <a:rPr lang="ko-KR" altLang="en-US" sz="1200" dirty="0"/>
              <a:t>재능’ 혹은 ‘은사’를 뜻한다</a:t>
            </a:r>
            <a:r>
              <a:rPr lang="en-US" altLang="ko-KR" sz="1200" dirty="0"/>
              <a:t>. </a:t>
            </a:r>
            <a:r>
              <a:rPr lang="ko-KR" altLang="en-US" sz="1200" dirty="0"/>
              <a:t>오늘 우리의 삶에 적용하면</a:t>
            </a:r>
            <a:r>
              <a:rPr lang="en-US" altLang="ko-KR" sz="1200" dirty="0"/>
              <a:t>, </a:t>
            </a:r>
            <a:r>
              <a:rPr lang="ko-KR" altLang="en-US" sz="1200" dirty="0"/>
              <a:t>하나님이 각자의 인생에 허락하신 많은 것들</a:t>
            </a:r>
            <a:r>
              <a:rPr lang="en-US" altLang="ko-KR" sz="1200" dirty="0"/>
              <a:t>, </a:t>
            </a:r>
            <a:r>
              <a:rPr lang="ko-KR" altLang="en-US" sz="1200" dirty="0"/>
              <a:t>예를 들면</a:t>
            </a:r>
            <a:r>
              <a:rPr lang="en-US" altLang="ko-KR" sz="1200" dirty="0"/>
              <a:t>, </a:t>
            </a:r>
            <a:r>
              <a:rPr lang="ko-KR" altLang="en-US" sz="1200" dirty="0"/>
              <a:t>시간</a:t>
            </a:r>
            <a:r>
              <a:rPr lang="en-US" altLang="ko-KR" sz="1200" dirty="0"/>
              <a:t>, </a:t>
            </a:r>
            <a:r>
              <a:rPr lang="ko-KR" altLang="en-US" sz="1200" dirty="0"/>
              <a:t>물질</a:t>
            </a:r>
            <a:r>
              <a:rPr lang="en-US" altLang="ko-KR" sz="1200" dirty="0"/>
              <a:t>, </a:t>
            </a:r>
            <a:r>
              <a:rPr lang="ko-KR" altLang="en-US" sz="1200" dirty="0"/>
              <a:t>재능</a:t>
            </a:r>
            <a:r>
              <a:rPr lang="en-US" altLang="ko-KR" sz="1200" dirty="0"/>
              <a:t>, </a:t>
            </a:r>
            <a:r>
              <a:rPr lang="ko-KR" altLang="en-US" sz="1200" dirty="0"/>
              <a:t>건강</a:t>
            </a:r>
            <a:r>
              <a:rPr lang="en-US" altLang="ko-KR" sz="1200" dirty="0"/>
              <a:t>, </a:t>
            </a:r>
            <a:r>
              <a:rPr lang="ko-KR" altLang="en-US" sz="1200" dirty="0"/>
              <a:t>지위</a:t>
            </a:r>
            <a:r>
              <a:rPr lang="en-US" altLang="ko-KR" sz="1200" dirty="0"/>
              <a:t>, </a:t>
            </a:r>
            <a:r>
              <a:rPr lang="ko-KR" altLang="en-US" sz="1200" dirty="0"/>
              <a:t>직분 등 모든 것을 가리키는 말이다</a:t>
            </a:r>
            <a:r>
              <a:rPr lang="en-US" altLang="ko-KR" sz="1200" dirty="0"/>
              <a:t>.</a:t>
            </a:r>
            <a:r>
              <a:rPr lang="ko-KR" altLang="en-US" sz="1200" dirty="0"/>
              <a:t/>
            </a:r>
            <a:br>
              <a:rPr lang="ko-KR" altLang="en-US" sz="1200" dirty="0"/>
            </a:br>
            <a:r>
              <a:rPr lang="ko-KR" altLang="en-US" sz="1200" dirty="0"/>
              <a:t>​</a:t>
            </a:r>
            <a:br>
              <a:rPr lang="ko-KR" altLang="en-US" sz="1200" dirty="0"/>
            </a:br>
            <a:r>
              <a:rPr lang="ko-KR" altLang="en-US" sz="1200" dirty="0"/>
              <a:t>각 </a:t>
            </a:r>
            <a:r>
              <a:rPr lang="ko-KR" altLang="en-US" sz="1200" dirty="0" err="1"/>
              <a:t>달란트를</a:t>
            </a:r>
            <a:r>
              <a:rPr lang="ko-KR" altLang="en-US" sz="1200" dirty="0"/>
              <a:t> 받은 종들은 어떻게 했나</a:t>
            </a:r>
            <a:r>
              <a:rPr lang="en-US" altLang="ko-KR" sz="1200" dirty="0"/>
              <a:t>? </a:t>
            </a:r>
            <a:r>
              <a:rPr lang="ko-KR" altLang="en-US" sz="1200" dirty="0"/>
              <a:t>다섯 </a:t>
            </a:r>
            <a:r>
              <a:rPr lang="ko-KR" altLang="en-US" sz="1200" dirty="0" err="1"/>
              <a:t>달란트</a:t>
            </a:r>
            <a:r>
              <a:rPr lang="en-US" altLang="ko-KR" sz="1200" dirty="0"/>
              <a:t>, </a:t>
            </a:r>
            <a:r>
              <a:rPr lang="ko-KR" altLang="en-US" sz="1200" dirty="0"/>
              <a:t>두 </a:t>
            </a:r>
            <a:r>
              <a:rPr lang="ko-KR" altLang="en-US" sz="1200" dirty="0" err="1"/>
              <a:t>달란트</a:t>
            </a:r>
            <a:r>
              <a:rPr lang="ko-KR" altLang="en-US" sz="1200" dirty="0"/>
              <a:t> 받은 종들은 바로 가서 장사하여 각각 두 배로 남겨 “착하고 충성된 종”이라 칭찬을 들었다</a:t>
            </a:r>
            <a:r>
              <a:rPr lang="en-US" altLang="ko-KR" sz="1200" dirty="0"/>
              <a:t>. </a:t>
            </a:r>
            <a:r>
              <a:rPr lang="ko-KR" altLang="en-US" sz="1200" dirty="0"/>
              <a:t>하지만 한 </a:t>
            </a:r>
            <a:r>
              <a:rPr lang="ko-KR" altLang="en-US" sz="1200" dirty="0" err="1"/>
              <a:t>달란트</a:t>
            </a:r>
            <a:r>
              <a:rPr lang="ko-KR" altLang="en-US" sz="1200" dirty="0"/>
              <a:t> 받은 자는 그것을 땅에 묻었다가 그대로 주인에게 가지고 나아와 결산했다</a:t>
            </a:r>
            <a:r>
              <a:rPr lang="en-US" altLang="ko-KR" sz="1200" dirty="0"/>
              <a:t>. 1</a:t>
            </a:r>
            <a:r>
              <a:rPr lang="ko-KR" altLang="en-US" sz="1200" dirty="0" err="1"/>
              <a:t>달란트</a:t>
            </a:r>
            <a:r>
              <a:rPr lang="ko-KR" altLang="en-US" sz="1200" dirty="0"/>
              <a:t> 받은 자에게 내린 평가를 보면 </a:t>
            </a:r>
            <a:r>
              <a:rPr lang="en-US" altLang="ko-KR" sz="1200" dirty="0"/>
              <a:t>26</a:t>
            </a:r>
            <a:r>
              <a:rPr lang="ko-KR" altLang="en-US" sz="1200" dirty="0"/>
              <a:t>절에</a:t>
            </a:r>
            <a:r>
              <a:rPr lang="en-US" altLang="ko-KR" sz="1200" dirty="0"/>
              <a:t>, “</a:t>
            </a:r>
            <a:r>
              <a:rPr lang="ko-KR" altLang="en-US" sz="1200" dirty="0"/>
              <a:t>그 주인이 대답하여 이르되 악하고 게으른 종아</a:t>
            </a:r>
            <a:r>
              <a:rPr lang="en-US" altLang="ko-KR" sz="1200" dirty="0"/>
              <a:t>...” </a:t>
            </a:r>
            <a:r>
              <a:rPr lang="ko-KR" altLang="en-US" sz="1200" dirty="0"/>
              <a:t>그 종이 왜 책망을 받았는가</a:t>
            </a:r>
            <a:r>
              <a:rPr lang="en-US" altLang="ko-KR" sz="1200" dirty="0"/>
              <a:t>?’’ ‘</a:t>
            </a:r>
            <a:r>
              <a:rPr lang="ko-KR" altLang="en-US" sz="1200" dirty="0"/>
              <a:t>충성’을 다하지 않았기 때문이다</a:t>
            </a:r>
            <a:r>
              <a:rPr lang="en-US" altLang="ko-KR" sz="1200" dirty="0"/>
              <a:t>. </a:t>
            </a:r>
            <a:r>
              <a:rPr lang="ko-KR" altLang="en-US" sz="1200" dirty="0"/>
              <a:t>하나님께서 원하시는 것은 많은 것을 남기는 것도 중요하지만</a:t>
            </a:r>
            <a:r>
              <a:rPr lang="en-US" altLang="ko-KR" sz="1200" dirty="0"/>
              <a:t>, </a:t>
            </a:r>
            <a:r>
              <a:rPr lang="ko-KR" altLang="en-US" sz="1200" dirty="0"/>
              <a:t>맡긴 </a:t>
            </a:r>
            <a:r>
              <a:rPr lang="ko-KR" altLang="en-US" sz="1200" dirty="0" err="1"/>
              <a:t>달란트를</a:t>
            </a:r>
            <a:r>
              <a:rPr lang="ko-KR" altLang="en-US" sz="1200" dirty="0"/>
              <a:t> 얼마나 잘 활용하였는가를 더 중요하게 여기신다</a:t>
            </a:r>
            <a:r>
              <a:rPr lang="en-US" altLang="ko-KR" sz="1200" dirty="0"/>
              <a:t>. </a:t>
            </a:r>
            <a:r>
              <a:rPr lang="ko-KR" altLang="en-US" sz="1200" dirty="0"/>
              <a:t/>
            </a:r>
            <a:br>
              <a:rPr lang="ko-KR" altLang="en-US" sz="1200" dirty="0"/>
            </a:br>
            <a:r>
              <a:rPr lang="en-US" altLang="ko-KR" sz="1200" dirty="0"/>
              <a:t>21</a:t>
            </a:r>
            <a:r>
              <a:rPr lang="ko-KR" altLang="en-US" sz="1200" dirty="0"/>
              <a:t>절</a:t>
            </a:r>
            <a:r>
              <a:rPr lang="en-US" altLang="ko-KR" sz="1200" dirty="0"/>
              <a:t>, 23</a:t>
            </a:r>
            <a:r>
              <a:rPr lang="ko-KR" altLang="en-US" sz="1200" dirty="0"/>
              <a:t>절</a:t>
            </a:r>
            <a:r>
              <a:rPr lang="en-US" altLang="ko-KR" sz="1200" dirty="0"/>
              <a:t>, </a:t>
            </a:r>
            <a:r>
              <a:rPr lang="ko-KR" altLang="en-US" sz="1200" dirty="0"/>
              <a:t>모두 똑같이“적은 일에 충성하였으매” 즉</a:t>
            </a:r>
            <a:r>
              <a:rPr lang="en-US" altLang="ko-KR" sz="1200" dirty="0"/>
              <a:t>, </a:t>
            </a:r>
            <a:r>
              <a:rPr lang="ko-KR" altLang="en-US" sz="1200" dirty="0"/>
              <a:t>믿음이 가득하다는 것이다</a:t>
            </a:r>
            <a:r>
              <a:rPr lang="en-US" altLang="ko-KR" sz="1200" dirty="0"/>
              <a:t>. </a:t>
            </a:r>
            <a:r>
              <a:rPr lang="ko-KR" altLang="en-US" sz="1200" dirty="0"/>
              <a:t/>
            </a:r>
            <a:br>
              <a:rPr lang="ko-KR" altLang="en-US" sz="1200" dirty="0"/>
            </a:br>
            <a:r>
              <a:rPr lang="ko-KR" altLang="en-US" sz="1200" dirty="0"/>
              <a:t>한 </a:t>
            </a:r>
            <a:r>
              <a:rPr lang="ko-KR" altLang="en-US" sz="1200" dirty="0" err="1"/>
              <a:t>달란트</a:t>
            </a:r>
            <a:r>
              <a:rPr lang="ko-KR" altLang="en-US" sz="1200" dirty="0"/>
              <a:t> 받은 사람에게서 무슨 큰 잘못이 있었기에 “있는 것까지 빼앗기고 바깥 어두운 데로 내쫓김을 받아 슬피 울며 이를 갈게 되었을까</a:t>
            </a:r>
            <a:r>
              <a:rPr lang="en-US" altLang="ko-KR" sz="1200" dirty="0" smtClean="0"/>
              <a:t>?”</a:t>
            </a:r>
          </a:p>
          <a:p>
            <a:r>
              <a:rPr lang="en-US" altLang="ko-KR" sz="1200" dirty="0"/>
              <a:t> </a:t>
            </a:r>
            <a:r>
              <a:rPr lang="ko-KR" altLang="en-US" sz="1200" dirty="0"/>
              <a:t/>
            </a:r>
            <a:br>
              <a:rPr lang="ko-KR" altLang="en-US" sz="1200" dirty="0"/>
            </a:br>
            <a:r>
              <a:rPr lang="en-US" altLang="ko-KR" sz="1200" dirty="0"/>
              <a:t>24-25</a:t>
            </a:r>
            <a:r>
              <a:rPr lang="ko-KR" altLang="en-US" sz="1200" dirty="0"/>
              <a:t>절</a:t>
            </a:r>
            <a:br>
              <a:rPr lang="ko-KR" altLang="en-US" sz="1200" dirty="0"/>
            </a:br>
            <a:r>
              <a:rPr lang="ko-KR" altLang="en-US" sz="1200" dirty="0"/>
              <a:t>“주인이여</a:t>
            </a:r>
            <a:r>
              <a:rPr lang="en-US" altLang="ko-KR" sz="1200" dirty="0"/>
              <a:t>, </a:t>
            </a:r>
            <a:r>
              <a:rPr lang="ko-KR" altLang="en-US" sz="1200" dirty="0"/>
              <a:t>당신은 굳은 사람이라 심지 </a:t>
            </a:r>
            <a:r>
              <a:rPr lang="ko-KR" altLang="en-US" sz="1200" dirty="0" err="1"/>
              <a:t>않은데서</a:t>
            </a:r>
            <a:r>
              <a:rPr lang="ko-KR" altLang="en-US" sz="1200" dirty="0"/>
              <a:t> 거두고</a:t>
            </a:r>
            <a:r>
              <a:rPr lang="en-US" altLang="ko-KR" sz="1200" dirty="0"/>
              <a:t>, </a:t>
            </a:r>
            <a:r>
              <a:rPr lang="ko-KR" altLang="en-US" sz="1200" dirty="0"/>
              <a:t>헤치지 않은 데서 모으는 줄을 내가 </a:t>
            </a:r>
            <a:r>
              <a:rPr lang="ko-KR" altLang="en-US" sz="1200" dirty="0" err="1"/>
              <a:t>알았음으로</a:t>
            </a:r>
            <a:r>
              <a:rPr lang="en-US" altLang="ko-KR" sz="1200" dirty="0"/>
              <a:t>, </a:t>
            </a:r>
            <a:r>
              <a:rPr lang="ko-KR" altLang="en-US" sz="1200" dirty="0"/>
              <a:t>두려워하여 나가서 당신의 </a:t>
            </a:r>
            <a:r>
              <a:rPr lang="ko-KR" altLang="en-US" sz="1200" dirty="0" err="1"/>
              <a:t>달란트를</a:t>
            </a:r>
            <a:r>
              <a:rPr lang="ko-KR" altLang="en-US" sz="1200" dirty="0"/>
              <a:t> 땅에 감추어 두었나이다</a:t>
            </a:r>
            <a:r>
              <a:rPr lang="en-US" altLang="ko-KR" sz="1200" dirty="0"/>
              <a:t>.”</a:t>
            </a:r>
            <a:r>
              <a:rPr lang="ko-KR" altLang="en-US" sz="1200" dirty="0"/>
              <a:t>라고 했다</a:t>
            </a:r>
            <a:r>
              <a:rPr lang="en-US" altLang="ko-KR" sz="1200" dirty="0"/>
              <a:t>. </a:t>
            </a:r>
            <a:r>
              <a:rPr lang="ko-KR" altLang="en-US" sz="1200" dirty="0"/>
              <a:t>요약하면 세 가지다</a:t>
            </a:r>
            <a:r>
              <a:rPr lang="en-US" altLang="ko-KR" sz="1200" dirty="0"/>
              <a:t>.</a:t>
            </a:r>
            <a:r>
              <a:rPr lang="ko-KR" altLang="en-US" sz="1200" dirty="0"/>
              <a:t/>
            </a:r>
            <a:br>
              <a:rPr lang="ko-KR" altLang="en-US" sz="1200" dirty="0"/>
            </a:br>
            <a:r>
              <a:rPr lang="ko-KR" altLang="en-US" sz="1200" dirty="0"/>
              <a:t>첫째</a:t>
            </a:r>
            <a:r>
              <a:rPr lang="en-US" altLang="ko-KR" sz="1200" dirty="0"/>
              <a:t>, </a:t>
            </a:r>
            <a:r>
              <a:rPr lang="ko-KR" altLang="en-US" sz="1200" dirty="0"/>
              <a:t>주인에 대한 잘못된 편견</a:t>
            </a:r>
            <a:br>
              <a:rPr lang="ko-KR" altLang="en-US" sz="1200" dirty="0"/>
            </a:br>
            <a:r>
              <a:rPr lang="ko-KR" altLang="en-US" sz="1200" dirty="0"/>
              <a:t>둘째</a:t>
            </a:r>
            <a:r>
              <a:rPr lang="en-US" altLang="ko-KR" sz="1200" dirty="0"/>
              <a:t>, ‘</a:t>
            </a:r>
            <a:r>
              <a:rPr lang="ko-KR" altLang="en-US" sz="1200" dirty="0"/>
              <a:t>당신의 </a:t>
            </a:r>
            <a:r>
              <a:rPr lang="ko-KR" altLang="en-US" sz="1200" dirty="0" err="1"/>
              <a:t>달란트</a:t>
            </a:r>
            <a:r>
              <a:rPr lang="ko-KR" altLang="en-US" sz="1200" dirty="0"/>
              <a:t>’란 말에 잘못된 점</a:t>
            </a:r>
            <a:br>
              <a:rPr lang="ko-KR" altLang="en-US" sz="1200" dirty="0"/>
            </a:br>
            <a:r>
              <a:rPr lang="ko-KR" altLang="en-US" sz="1200" dirty="0"/>
              <a:t>셋째</a:t>
            </a:r>
            <a:r>
              <a:rPr lang="en-US" altLang="ko-KR" sz="1200" dirty="0"/>
              <a:t>, </a:t>
            </a:r>
            <a:r>
              <a:rPr lang="ko-KR" altLang="en-US" sz="1200" dirty="0" err="1"/>
              <a:t>달란트를</a:t>
            </a:r>
            <a:r>
              <a:rPr lang="ko-KR" altLang="en-US" sz="1200" dirty="0"/>
              <a:t> 땅에 묻어두었다</a:t>
            </a:r>
          </a:p>
        </p:txBody>
      </p:sp>
    </p:spTree>
    <p:extLst>
      <p:ext uri="{BB962C8B-B14F-4D97-AF65-F5344CB8AC3E}">
        <p14:creationId xmlns:p14="http://schemas.microsoft.com/office/powerpoint/2010/main" val="427919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408638" y="210392"/>
            <a:ext cx="4261137" cy="6437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19271" y="223274"/>
            <a:ext cx="4261137" cy="3859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ko-KR" altLang="en-US" sz="1600" b="1" dirty="0" smtClean="0"/>
              <a:t>송명희 시인</a:t>
            </a:r>
            <a:endParaRPr lang="en-US" altLang="ko-KR" sz="1600" b="1" dirty="0" smtClean="0"/>
          </a:p>
          <a:p>
            <a:pPr>
              <a:lnSpc>
                <a:spcPct val="120000"/>
              </a:lnSpc>
            </a:pPr>
            <a:endParaRPr lang="en-US" altLang="ko-KR" sz="1000" dirty="0" smtClean="0"/>
          </a:p>
          <a:p>
            <a:pPr>
              <a:lnSpc>
                <a:spcPct val="120000"/>
              </a:lnSpc>
            </a:pPr>
            <a:endParaRPr lang="en-US" altLang="ko-KR" sz="1000" dirty="0" smtClean="0"/>
          </a:p>
          <a:p>
            <a:pPr>
              <a:lnSpc>
                <a:spcPct val="120000"/>
              </a:lnSpc>
            </a:pPr>
            <a:r>
              <a:rPr lang="en-US" altLang="ko-KR" sz="1200" dirty="0"/>
              <a:t>1963</a:t>
            </a:r>
            <a:r>
              <a:rPr lang="ko-KR" altLang="en-US" sz="1200" dirty="0" smtClean="0"/>
              <a:t>년</a:t>
            </a:r>
            <a:r>
              <a:rPr lang="en-US" altLang="ko-KR" sz="1200" dirty="0" smtClean="0"/>
              <a:t> </a:t>
            </a:r>
            <a:r>
              <a:rPr lang="ko-KR" altLang="en-US" sz="1200" dirty="0"/>
              <a:t>어느 초여름 태어났다</a:t>
            </a:r>
            <a:r>
              <a:rPr lang="en-US" altLang="ko-KR" sz="1200" dirty="0"/>
              <a:t>.</a:t>
            </a:r>
            <a:r>
              <a:rPr lang="ko-KR" altLang="en-US" sz="1200" dirty="0"/>
              <a:t/>
            </a:r>
            <a:br>
              <a:rPr lang="ko-KR" altLang="en-US" sz="1200" dirty="0"/>
            </a:br>
            <a:r>
              <a:rPr lang="ko-KR" altLang="en-US" sz="1200" dirty="0"/>
              <a:t>어머니의 양수가 터져 </a:t>
            </a:r>
            <a:r>
              <a:rPr lang="ko-KR" altLang="en-US" sz="1200" dirty="0" smtClean="0"/>
              <a:t>아홉 달 만에 </a:t>
            </a:r>
            <a:r>
              <a:rPr lang="ko-KR" altLang="en-US" sz="1200" dirty="0"/>
              <a:t>세상에 나온 나는 여물지 못한 계란처럼 힘없이 살다가 생후 일주일쯤 지난 하루 </a:t>
            </a:r>
            <a:r>
              <a:rPr lang="ko-KR" altLang="en-US" sz="1200" dirty="0" smtClean="0"/>
              <a:t>저녁 동안 </a:t>
            </a:r>
            <a:r>
              <a:rPr lang="ko-KR" altLang="en-US" sz="1200" dirty="0"/>
              <a:t>숨이 멈추었다</a:t>
            </a:r>
            <a:r>
              <a:rPr lang="en-US" altLang="ko-KR" sz="1200" dirty="0"/>
              <a:t>.</a:t>
            </a:r>
            <a:r>
              <a:rPr lang="ko-KR" altLang="en-US" sz="1200" dirty="0"/>
              <a:t/>
            </a:r>
            <a:br>
              <a:rPr lang="ko-KR" altLang="en-US" sz="1200" dirty="0"/>
            </a:br>
            <a:r>
              <a:rPr lang="ko-KR" altLang="en-US" sz="1200" dirty="0"/>
              <a:t>그래서 인지</a:t>
            </a:r>
            <a:r>
              <a:rPr lang="en-US" altLang="ko-KR" sz="1200" dirty="0"/>
              <a:t>... </a:t>
            </a:r>
            <a:r>
              <a:rPr lang="ko-KR" altLang="en-US" sz="1200" dirty="0"/>
              <a:t>나는 뇌성마비 장애인의 삶을 살게 되었다</a:t>
            </a:r>
            <a:r>
              <a:rPr lang="en-US" altLang="ko-KR" sz="1200" dirty="0"/>
              <a:t>.</a:t>
            </a:r>
            <a:r>
              <a:rPr lang="ko-KR" altLang="en-US" sz="1200" dirty="0"/>
              <a:t/>
            </a:r>
            <a:br>
              <a:rPr lang="ko-KR" altLang="en-US" sz="1200" dirty="0"/>
            </a:br>
            <a:r>
              <a:rPr lang="ko-KR" altLang="en-US" sz="1200" dirty="0"/>
              <a:t>자유롭지 못한 몸과 가난한 집안 살림에</a:t>
            </a:r>
            <a:r>
              <a:rPr lang="en-US" altLang="ko-KR" sz="1200" dirty="0"/>
              <a:t>, </a:t>
            </a:r>
            <a:r>
              <a:rPr lang="ko-KR" altLang="en-US" sz="1200" dirty="0" smtClean="0"/>
              <a:t>여러 가지 </a:t>
            </a:r>
            <a:r>
              <a:rPr lang="ko-KR" altLang="en-US" sz="1200" dirty="0"/>
              <a:t>억누르는 환경들이 나를 날마다 서글프게 했지만</a:t>
            </a:r>
            <a:r>
              <a:rPr lang="en-US" altLang="ko-KR" sz="1200" dirty="0"/>
              <a:t>...</a:t>
            </a:r>
            <a:r>
              <a:rPr lang="ko-KR" altLang="en-US" sz="1200" dirty="0" smtClean="0"/>
              <a:t>그 속에서 </a:t>
            </a:r>
            <a:r>
              <a:rPr lang="en-US" altLang="ko-KR" sz="1200" dirty="0"/>
              <a:t>17</a:t>
            </a:r>
            <a:r>
              <a:rPr lang="ko-KR" altLang="en-US" sz="1200" dirty="0"/>
              <a:t>세의 </a:t>
            </a:r>
            <a:r>
              <a:rPr lang="ko-KR" altLang="en-US" sz="1200" dirty="0" smtClean="0"/>
              <a:t>방황과 설레는 </a:t>
            </a:r>
            <a:r>
              <a:rPr lang="ko-KR" altLang="en-US" sz="1200" dirty="0"/>
              <a:t>가슴으로 하나님을 만나서 사는 목표를 가졌다</a:t>
            </a:r>
            <a:r>
              <a:rPr lang="en-US" altLang="ko-KR" sz="1200" dirty="0"/>
              <a:t>.</a:t>
            </a:r>
            <a:r>
              <a:rPr lang="ko-KR" altLang="en-US" sz="1200" dirty="0"/>
              <a:t/>
            </a:r>
            <a:br>
              <a:rPr lang="ko-KR" altLang="en-US" sz="1200" dirty="0"/>
            </a:br>
            <a:r>
              <a:rPr lang="ko-KR" altLang="en-US" sz="1200" dirty="0"/>
              <a:t>초등학교 문턱조차 밟지 못한 나에게 하나님은 시를 불러 주셨다</a:t>
            </a:r>
            <a:r>
              <a:rPr lang="en-US" altLang="ko-KR" sz="1200" dirty="0"/>
              <a:t>.</a:t>
            </a:r>
            <a:r>
              <a:rPr lang="ko-KR" altLang="en-US" sz="1200" dirty="0"/>
              <a:t/>
            </a:r>
            <a:br>
              <a:rPr lang="ko-KR" altLang="en-US" sz="1200" dirty="0"/>
            </a:br>
            <a:r>
              <a:rPr lang="ko-KR" altLang="en-US" sz="1200" dirty="0"/>
              <a:t>그리고 </a:t>
            </a:r>
            <a:r>
              <a:rPr lang="en-US" altLang="ko-KR" sz="1200" dirty="0"/>
              <a:t>1985</a:t>
            </a:r>
            <a:r>
              <a:rPr lang="ko-KR" altLang="en-US" sz="1200" dirty="0"/>
              <a:t>년 매스컴을 통해 세상에 알려졌고</a:t>
            </a:r>
            <a:r>
              <a:rPr lang="en-US" altLang="ko-KR" sz="1200" dirty="0"/>
              <a:t>, </a:t>
            </a:r>
            <a:r>
              <a:rPr lang="ko-KR" altLang="en-US" sz="1200" dirty="0"/>
              <a:t>저서 </a:t>
            </a:r>
            <a:r>
              <a:rPr lang="en-US" altLang="ko-KR" sz="1200" dirty="0"/>
              <a:t>25</a:t>
            </a:r>
            <a:r>
              <a:rPr lang="ko-KR" altLang="en-US" sz="1200" dirty="0"/>
              <a:t>권을 써 하늘의 시인으로 </a:t>
            </a:r>
            <a:r>
              <a:rPr lang="ko-KR" altLang="en-US" sz="1200" dirty="0" smtClean="0"/>
              <a:t>불리어 졌다</a:t>
            </a:r>
            <a:r>
              <a:rPr lang="en-US" altLang="ko-KR" sz="1200" dirty="0"/>
              <a:t>.</a:t>
            </a:r>
            <a:r>
              <a:rPr lang="ko-KR" altLang="en-US" sz="1200" dirty="0"/>
              <a:t/>
            </a:r>
            <a:br>
              <a:rPr lang="ko-KR" altLang="en-US" sz="1200" dirty="0"/>
            </a:br>
            <a:r>
              <a:rPr lang="ko-KR" altLang="en-US" sz="1200" dirty="0"/>
              <a:t>그러나 무리한 활동으로 목 디스크를 얻어 전신마비가 되었고 지금은 온몸의 통증으로 시달리고 </a:t>
            </a:r>
            <a:r>
              <a:rPr lang="ko-KR" altLang="en-US" sz="1200" dirty="0" smtClean="0"/>
              <a:t>있다</a:t>
            </a:r>
            <a:r>
              <a:rPr lang="en-US" altLang="ko-KR" sz="1200" dirty="0"/>
              <a:t>.</a:t>
            </a:r>
            <a:endParaRPr lang="ko-KR" altLang="en-US" sz="1200" dirty="0"/>
          </a:p>
        </p:txBody>
      </p:sp>
      <p:pic>
        <p:nvPicPr>
          <p:cNvPr id="1026" name="Picture 2" descr="송명희 시인에 대한 이미지 검색결과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926" y="4117729"/>
            <a:ext cx="2701367" cy="221927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직사각형 12"/>
          <p:cNvSpPr/>
          <p:nvPr/>
        </p:nvSpPr>
        <p:spPr>
          <a:xfrm>
            <a:off x="5196773" y="213200"/>
            <a:ext cx="4261137" cy="64372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4" name="Picture 2" descr="#Pray for Today : 여러분의 중보기도제목은 무엇인가요?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100000"/>
                    </a14:imgEffect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0381" y="5086584"/>
            <a:ext cx="1882222" cy="154438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5196773" y="223277"/>
            <a:ext cx="4261137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ko-KR" altLang="en-US" sz="1600" b="1" dirty="0" smtClean="0"/>
              <a:t>마리아선교회 회원 기도제목</a:t>
            </a:r>
            <a:endParaRPr lang="en-US" altLang="ko-KR" sz="1600" b="1" dirty="0" smtClean="0"/>
          </a:p>
          <a:p>
            <a:pPr algn="r">
              <a:lnSpc>
                <a:spcPct val="120000"/>
              </a:lnSpc>
            </a:pPr>
            <a:endParaRPr lang="en-US" altLang="ko-KR" sz="1600" b="1" dirty="0"/>
          </a:p>
          <a:p>
            <a:pPr marL="228600" indent="-228600">
              <a:lnSpc>
                <a:spcPct val="120000"/>
              </a:lnSpc>
              <a:buAutoNum type="arabicPeriod"/>
            </a:pPr>
            <a:r>
              <a:rPr lang="ko-KR" altLang="en-US" sz="1200" b="1" dirty="0" smtClean="0"/>
              <a:t>허유리 집사님</a:t>
            </a:r>
            <a:r>
              <a:rPr lang="en-US" altLang="ko-KR" sz="1200" dirty="0" smtClean="0"/>
              <a:t/>
            </a:r>
            <a:br>
              <a:rPr lang="en-US" altLang="ko-KR" sz="1200" dirty="0" smtClean="0"/>
            </a:br>
            <a:r>
              <a:rPr lang="en-US" altLang="ko-KR" sz="1200" dirty="0" smtClean="0"/>
              <a:t> </a:t>
            </a:r>
            <a:r>
              <a:rPr lang="ko-KR" altLang="en-US" sz="1200" dirty="0" smtClean="0"/>
              <a:t>출산 할 때까지 엄마와 아기의 건강과 주님이 예준이의 마음을 어루만져 주시도록</a:t>
            </a:r>
            <a:r>
              <a:rPr lang="en-US" altLang="ko-KR" sz="1200" dirty="0" smtClean="0"/>
              <a:t/>
            </a:r>
            <a:br>
              <a:rPr lang="en-US" altLang="ko-KR" sz="1200" dirty="0" smtClean="0"/>
            </a:br>
            <a:endParaRPr lang="en-US" altLang="ko-KR" sz="1200" dirty="0" smtClean="0"/>
          </a:p>
          <a:p>
            <a:pPr marL="228600" indent="-228600">
              <a:lnSpc>
                <a:spcPct val="120000"/>
              </a:lnSpc>
              <a:buAutoNum type="arabicPeriod"/>
            </a:pPr>
            <a:r>
              <a:rPr lang="ko-KR" altLang="en-US" sz="1200" b="1" dirty="0" err="1" smtClean="0"/>
              <a:t>배려영</a:t>
            </a:r>
            <a:r>
              <a:rPr lang="ko-KR" altLang="en-US" sz="1200" b="1" dirty="0" smtClean="0"/>
              <a:t> 자</a:t>
            </a:r>
            <a:r>
              <a:rPr lang="ko-KR" altLang="en-US" sz="1200" b="1" dirty="0"/>
              <a:t>매</a:t>
            </a:r>
            <a:r>
              <a:rPr lang="ko-KR" altLang="en-US" sz="1200" b="1" dirty="0" smtClean="0"/>
              <a:t>님 </a:t>
            </a:r>
            <a:r>
              <a:rPr lang="en-US" altLang="ko-KR" sz="1200" dirty="0" smtClean="0"/>
              <a:t/>
            </a:r>
            <a:br>
              <a:rPr lang="en-US" altLang="ko-KR" sz="1200" dirty="0" smtClean="0"/>
            </a:br>
            <a:r>
              <a:rPr lang="en-US" altLang="ko-KR" sz="1200" dirty="0" smtClean="0"/>
              <a:t> </a:t>
            </a:r>
            <a:r>
              <a:rPr lang="ko-KR" altLang="en-US" sz="1200" dirty="0" smtClean="0"/>
              <a:t>산후조리 잘 하시고 건강한 모습으로 뵐 수 있도록</a:t>
            </a:r>
            <a:r>
              <a:rPr lang="en-US" altLang="ko-KR" sz="1200" dirty="0" smtClean="0"/>
              <a:t/>
            </a:r>
            <a:br>
              <a:rPr lang="en-US" altLang="ko-KR" sz="1200" dirty="0" smtClean="0"/>
            </a:br>
            <a:endParaRPr lang="en-US" altLang="ko-KR" sz="1200" dirty="0" smtClean="0"/>
          </a:p>
          <a:p>
            <a:pPr marL="228600" indent="-228600">
              <a:lnSpc>
                <a:spcPct val="120000"/>
              </a:lnSpc>
              <a:buAutoNum type="arabicPeriod"/>
            </a:pPr>
            <a:r>
              <a:rPr lang="ko-KR" altLang="en-US" sz="1200" b="1" dirty="0" smtClean="0"/>
              <a:t>강지나 자매님</a:t>
            </a:r>
            <a:r>
              <a:rPr lang="en-US" altLang="ko-KR" sz="1200" dirty="0" smtClean="0"/>
              <a:t/>
            </a:r>
            <a:br>
              <a:rPr lang="en-US" altLang="ko-KR" sz="1200" dirty="0" smtClean="0"/>
            </a:br>
            <a:r>
              <a:rPr lang="en-US" altLang="ko-KR" sz="1200" dirty="0" smtClean="0"/>
              <a:t> </a:t>
            </a:r>
            <a:r>
              <a:rPr lang="ko-KR" altLang="en-US" sz="1200" dirty="0" smtClean="0"/>
              <a:t>가족의 건강을 위하여</a:t>
            </a:r>
            <a:r>
              <a:rPr lang="en-US" altLang="ko-KR" sz="1200" dirty="0" smtClean="0"/>
              <a:t/>
            </a:r>
            <a:br>
              <a:rPr lang="en-US" altLang="ko-KR" sz="1200" dirty="0" smtClean="0"/>
            </a:br>
            <a:endParaRPr lang="en-US" altLang="ko-KR" sz="1200" dirty="0" smtClean="0"/>
          </a:p>
          <a:p>
            <a:pPr marL="228600" indent="-228600">
              <a:lnSpc>
                <a:spcPct val="120000"/>
              </a:lnSpc>
              <a:buAutoNum type="arabicPeriod"/>
            </a:pPr>
            <a:r>
              <a:rPr lang="ko-KR" altLang="en-US" sz="1200" b="1" dirty="0" smtClean="0"/>
              <a:t>전진 집사님</a:t>
            </a:r>
            <a:r>
              <a:rPr lang="en-US" altLang="ko-KR" sz="1200" dirty="0" smtClean="0"/>
              <a:t/>
            </a:r>
            <a:br>
              <a:rPr lang="en-US" altLang="ko-KR" sz="1200" dirty="0" smtClean="0"/>
            </a:br>
            <a:r>
              <a:rPr lang="en-US" altLang="ko-KR" sz="1200" dirty="0" smtClean="0"/>
              <a:t> </a:t>
            </a:r>
            <a:r>
              <a:rPr lang="ko-KR" altLang="en-US" sz="1200" dirty="0" smtClean="0"/>
              <a:t>아들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재혁</a:t>
            </a:r>
            <a:r>
              <a:rPr lang="en-US" altLang="ko-KR" sz="1200" dirty="0" smtClean="0"/>
              <a:t>)</a:t>
            </a:r>
            <a:r>
              <a:rPr lang="ko-KR" altLang="en-US" sz="1200" dirty="0" smtClean="0"/>
              <a:t>이 신학기를 맞아 좋은 친구들을 사귀고 믿음으로 성장하기를</a:t>
            </a:r>
            <a:r>
              <a:rPr lang="en-US" altLang="ko-KR" sz="1200" dirty="0" smtClean="0"/>
              <a:t/>
            </a:r>
            <a:br>
              <a:rPr lang="en-US" altLang="ko-KR" sz="1200" dirty="0" smtClean="0"/>
            </a:br>
            <a:endParaRPr lang="en-US" altLang="ko-KR" sz="1200" dirty="0" smtClean="0"/>
          </a:p>
          <a:p>
            <a:pPr marL="228600" indent="-228600">
              <a:lnSpc>
                <a:spcPct val="120000"/>
              </a:lnSpc>
              <a:buAutoNum type="arabicPeriod"/>
            </a:pPr>
            <a:r>
              <a:rPr lang="ko-KR" altLang="en-US" sz="1200" b="1" dirty="0" smtClean="0"/>
              <a:t>최지희 집사님</a:t>
            </a:r>
            <a:r>
              <a:rPr lang="en-US" altLang="ko-KR" sz="1200" dirty="0" smtClean="0"/>
              <a:t/>
            </a:r>
            <a:br>
              <a:rPr lang="en-US" altLang="ko-KR" sz="1200" dirty="0" smtClean="0"/>
            </a:br>
            <a:r>
              <a:rPr lang="en-US" altLang="ko-KR" sz="1200" dirty="0" smtClean="0"/>
              <a:t> </a:t>
            </a:r>
            <a:r>
              <a:rPr lang="ko-KR" altLang="en-US" sz="1200" dirty="0" smtClean="0"/>
              <a:t>가끔 허리가 심하게 아픈데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하나님의 치유의 광선으로 낫도록</a:t>
            </a:r>
            <a:r>
              <a:rPr lang="en-US" altLang="ko-KR" sz="1200" dirty="0" smtClean="0"/>
              <a:t/>
            </a:r>
            <a:br>
              <a:rPr lang="en-US" altLang="ko-KR" sz="1200" dirty="0" smtClean="0"/>
            </a:br>
            <a:r>
              <a:rPr lang="ko-KR" altLang="en-US" sz="1200" dirty="0" smtClean="0"/>
              <a:t>언니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최민희 집사</a:t>
            </a:r>
            <a:r>
              <a:rPr lang="en-US" altLang="ko-KR" sz="1200" dirty="0" smtClean="0"/>
              <a:t>) </a:t>
            </a:r>
            <a:r>
              <a:rPr lang="ko-KR" altLang="en-US" sz="1200" dirty="0" smtClean="0"/>
              <a:t>유방암 수술 후 회복 중에 있는데 주님만 붙잡고 나갈 수 있도록</a:t>
            </a:r>
            <a:r>
              <a:rPr lang="en-US" altLang="ko-KR" sz="1200" dirty="0" smtClean="0"/>
              <a:t/>
            </a:r>
            <a:br>
              <a:rPr lang="en-US" altLang="ko-KR" sz="1200" dirty="0" smtClean="0"/>
            </a:br>
            <a:endParaRPr lang="en-US" altLang="ko-KR" sz="1200" dirty="0" smtClean="0"/>
          </a:p>
          <a:p>
            <a:pPr marL="228600" indent="-228600">
              <a:lnSpc>
                <a:spcPct val="120000"/>
              </a:lnSpc>
              <a:buAutoNum type="arabicPeriod"/>
            </a:pPr>
            <a:r>
              <a:rPr lang="ko-KR" altLang="en-US" sz="1200" b="1" dirty="0" err="1" smtClean="0"/>
              <a:t>오청옥</a:t>
            </a:r>
            <a:r>
              <a:rPr lang="ko-KR" altLang="en-US" sz="1200" b="1" dirty="0" smtClean="0"/>
              <a:t> 집사님</a:t>
            </a:r>
            <a:r>
              <a:rPr lang="en-US" altLang="ko-KR" sz="1200" dirty="0" smtClean="0"/>
              <a:t/>
            </a:r>
            <a:br>
              <a:rPr lang="en-US" altLang="ko-KR" sz="1200" dirty="0" smtClean="0"/>
            </a:br>
            <a:r>
              <a:rPr lang="en-US" altLang="ko-KR" sz="1200" b="1" dirty="0" smtClean="0"/>
              <a:t> </a:t>
            </a:r>
            <a:r>
              <a:rPr lang="ko-KR" altLang="en-US" sz="1200" dirty="0" smtClean="0"/>
              <a:t>오빠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오동학</a:t>
            </a:r>
            <a:r>
              <a:rPr lang="en-US" altLang="ko-KR" sz="1200" dirty="0" smtClean="0"/>
              <a:t>, 45</a:t>
            </a:r>
            <a:r>
              <a:rPr lang="ko-KR" altLang="en-US" sz="1200" dirty="0" smtClean="0"/>
              <a:t>세</a:t>
            </a:r>
            <a:r>
              <a:rPr lang="en-US" altLang="ko-KR" sz="1200" dirty="0" smtClean="0"/>
              <a:t>) </a:t>
            </a:r>
            <a:r>
              <a:rPr lang="ko-KR" altLang="en-US" sz="1200" dirty="0" smtClean="0"/>
              <a:t>잠잘 때 </a:t>
            </a:r>
            <a:r>
              <a:rPr lang="ko-KR" altLang="en-US" sz="1200" dirty="0"/>
              <a:t>성령님께서 </a:t>
            </a:r>
            <a:r>
              <a:rPr lang="ko-KR" altLang="en-US" sz="1200" dirty="0" smtClean="0"/>
              <a:t>어루만져주셔서 </a:t>
            </a:r>
            <a:r>
              <a:rPr lang="ko-KR" altLang="en-US" sz="1200" dirty="0"/>
              <a:t>머리가 맑아지게 하시고 </a:t>
            </a:r>
            <a:r>
              <a:rPr lang="ko-KR" altLang="en-US" sz="1200" b="1" dirty="0"/>
              <a:t>주님의 생각으로 가득 </a:t>
            </a:r>
            <a:r>
              <a:rPr lang="ko-KR" altLang="en-US" sz="1200" dirty="0"/>
              <a:t>채워주시고 </a:t>
            </a:r>
            <a:r>
              <a:rPr lang="ko-KR" altLang="en-US" sz="1200" dirty="0" smtClean="0"/>
              <a:t>영과 육이 </a:t>
            </a:r>
            <a:r>
              <a:rPr lang="ko-KR" altLang="en-US" sz="1200" b="1" dirty="0"/>
              <a:t>온전히 치유되는 은혜가 </a:t>
            </a:r>
            <a:r>
              <a:rPr lang="ko-KR" altLang="en-US" sz="1200" b="1" dirty="0" smtClean="0"/>
              <a:t>있기를</a:t>
            </a:r>
            <a:endParaRPr lang="ko-KR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433541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</TotalTime>
  <Words>389</Words>
  <Application>Microsoft Office PowerPoint</Application>
  <PresentationFormat>A4 용지(210x297mm)</PresentationFormat>
  <Paragraphs>100</Paragraphs>
  <Slides>4</Slides>
  <Notes>4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テーマ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Kuanjung Na</dc:creator>
  <cp:lastModifiedBy>tokyo-office</cp:lastModifiedBy>
  <cp:revision>94</cp:revision>
  <cp:lastPrinted>2017-04-22T07:31:50Z</cp:lastPrinted>
  <dcterms:created xsi:type="dcterms:W3CDTF">2015-03-13T10:55:15Z</dcterms:created>
  <dcterms:modified xsi:type="dcterms:W3CDTF">2017-05-18T02:53:47Z</dcterms:modified>
</cp:coreProperties>
</file>